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iara NGM. Garcia del Mazo" initials="NNGdM" lastIdx="1" clrIdx="0">
    <p:extLst>
      <p:ext uri="{19B8F6BF-5375-455C-9EA6-DF929625EA0E}">
        <p15:presenceInfo xmlns:p15="http://schemas.microsoft.com/office/powerpoint/2012/main" userId="S-1-5-21-4191630731-842914083-112623232-149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AE229-F634-4C58-90AC-1B8ECEE12F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DB42BC-AA4E-419D-94D3-3DDFFFA4A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41F0B6-FF68-41AE-9BF7-2A5561818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35C6D0-3FAB-41E0-B976-853383F16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D1D171-7B5D-4F72-8D69-68F95668A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4382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31E209-CE2C-4882-AA40-965843F9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D973C32-BB02-4256-80D5-58BA3C62C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0EF33B-AD65-4851-B8BB-49E9974AC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D55F3F-B9A1-4BF9-B507-CCC09932C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BAEE60-9F6A-4FEC-A21B-5500EE71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1026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4E017FB-1CE5-4AC1-8039-C0DE48A886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F8BA08-3025-49DD-AF4A-0FEE1A191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79589B-70DE-4907-8FA5-DDB4B4AFB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C00215-3CF3-4984-A294-95B432CEA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7F138AC-4A5C-4A78-9EDF-A928CA26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918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7EB36B-5B6F-4DCF-AC35-87685ACD4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8B221F-1C47-428D-B199-11447A9A9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3C78E6-AD8C-4F56-8EB6-4D2E4F0B5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7142B0-BFA5-4AB7-BB82-79BB7C46B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83B3AD-8DC6-4E3F-AB31-315FA90B2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5118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481FBD-49B0-4D0E-ADF4-28A7EA133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F877E2-9EB1-443B-A4DD-5B88764BB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3188AA3-5B7E-495A-8769-BF608CBA8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9D501D-36A5-44D0-A9A5-D336F0199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C505D5-886C-437A-864D-F1E57C6AB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355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C0BF9A-2632-46C4-B29E-44B8A5F0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23836D-C2D3-4B74-A072-84D4B0AA4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9A3695-6AAC-4F12-8EA9-0CB93C3501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EFD350-65E1-47AD-95F5-6409F8C6E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7333E7-E221-411C-9264-70D0E18E5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8893FA-B081-417C-B461-8E1D4E318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858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1663C-7E83-47F0-8D9A-D2F18204E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0D5632-9F3E-4A47-93AE-7B616719B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26D3668-7F1D-4ED6-9BCA-7458B8D2D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7615A8F-0EA2-4031-989E-BBEC15E20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B2C7392-8659-4FA7-B675-7BCED37436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83B4805-7FAD-4C18-A60C-C0D132076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23E90E4-A1AF-4D1E-89FB-60EBEF509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0F435B4-0BDF-494A-96FC-488955D2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3015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723B7-3E8D-4051-8526-E77A46EDF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E470A52-D95C-4304-BAE1-1F8CAE5EB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0E01C65-30D3-469B-8A2D-B6DAAEDAB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3EE7513-33B5-48DC-BE00-B86E93794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1389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EE49A1-6BB8-4146-8B37-046DC98E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A9733FA-D454-45A5-B9EC-B1D27EB8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63CE495-0742-42D0-ADF6-C87E3FD5B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1489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F2EBCF-ED8A-47FA-81CB-DC06F20AB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AD79F9-3983-491C-9A4C-0E7662300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C2A3D12-A150-43E4-9031-42BECC4F3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9CCF26-1EE9-4AF2-B8D7-BF3FFA10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66E259-A42A-4931-8B11-55A6DBD90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5D9659-073F-475B-B023-60FE815B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987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5AD83F-AD15-42C8-8F37-6CBE88213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3CD5828-210C-4605-BA55-9C8A241068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A72EF9E-31FA-4ECC-8564-DB8EF13A8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7DA2D7-A43D-43C5-8C62-03A75B2AB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C61B09-89C5-4EFA-A3F7-E391F169B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728149-D3EE-408E-A71C-2C5C130FA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670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4D23231-F07B-4813-BFBB-364592AB9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7472E1-353F-47A4-A9CA-EB376BE717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F8772E-DAF0-4ACB-8C9F-F0FBD85694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34D7D-0512-4A74-9D90-15B374608081}" type="datetimeFigureOut">
              <a:rPr lang="es-ES" smtClean="0"/>
              <a:t>12/12/2025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1C7F84-2CA9-40ED-9D08-4366B83954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43EA8D3-0345-437B-BB41-D97224B30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BC14E-0B7F-4319-BC2A-58F128A28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9602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8FE8913-6131-4A18-86EB-A5C29E7651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9301" y="1356858"/>
            <a:ext cx="6946711" cy="437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641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A499B6-C9D7-4530-863F-8241E7C8D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447" y="736140"/>
            <a:ext cx="10130118" cy="477274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chemeClr val="accent5">
                    <a:lumMod val="75000"/>
                  </a:schemeClr>
                </a:solidFill>
              </a:rPr>
              <a:t>MODALIDADES DE INTERVENCIÓN 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AEC263F8-6BA0-4616-AD3F-8FF6E81117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494" y="1674063"/>
            <a:ext cx="8498541" cy="4447797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2815326-47EF-4CA1-9FA1-906817C4A0E2}"/>
              </a:ext>
            </a:extLst>
          </p:cNvPr>
          <p:cNvSpPr txBox="1"/>
          <p:nvPr/>
        </p:nvSpPr>
        <p:spPr>
          <a:xfrm>
            <a:off x="8754035" y="1597364"/>
            <a:ext cx="31824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sz="1400" dirty="0">
                <a:solidFill>
                  <a:schemeClr val="accent1"/>
                </a:solidFill>
              </a:rPr>
              <a:t>Dirigido a jóvenes del sistema y hemos solicitado ampliar a hijos biológicos </a:t>
            </a:r>
          </a:p>
          <a:p>
            <a:pPr marL="285750" indent="-285750">
              <a:buFontTx/>
              <a:buChar char="-"/>
            </a:pPr>
            <a:r>
              <a:rPr lang="es-ES" sz="1400" dirty="0">
                <a:solidFill>
                  <a:schemeClr val="accent1"/>
                </a:solidFill>
              </a:rPr>
              <a:t>Los referentes son la FAE y PAFE. Toda la intervención a través nuestro. </a:t>
            </a:r>
          </a:p>
          <a:p>
            <a:pPr marL="285750" indent="-285750">
              <a:buFontTx/>
              <a:buChar char="-"/>
            </a:pPr>
            <a:r>
              <a:rPr lang="es-ES" sz="1400" dirty="0">
                <a:solidFill>
                  <a:schemeClr val="accent1"/>
                </a:solidFill>
              </a:rPr>
              <a:t>Valoración sociolaboral a través de cuestionario de la plataforma</a:t>
            </a:r>
          </a:p>
          <a:p>
            <a:pPr marL="285750" indent="-285750">
              <a:buFontTx/>
              <a:buChar char="-"/>
            </a:pPr>
            <a:r>
              <a:rPr lang="es-ES" sz="1400" dirty="0">
                <a:solidFill>
                  <a:schemeClr val="accent1"/>
                </a:solidFill>
              </a:rPr>
              <a:t>Orientación a profesionales, oferta de formaciones a profesionales y jóvenes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DDC3E06-C17F-43A1-A57A-7E935133761A}"/>
              </a:ext>
            </a:extLst>
          </p:cNvPr>
          <p:cNvSpPr txBox="1"/>
          <p:nvPr/>
        </p:nvSpPr>
        <p:spPr>
          <a:xfrm>
            <a:off x="8754035" y="4460417"/>
            <a:ext cx="30480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sz="1400" dirty="0">
                <a:solidFill>
                  <a:schemeClr val="accent1"/>
                </a:solidFill>
              </a:rPr>
              <a:t>Se pide que los referentes sean FAE y PAFE y ellos como orientación/mediadores</a:t>
            </a:r>
          </a:p>
          <a:p>
            <a:pPr marL="285750" indent="-285750">
              <a:buFontTx/>
              <a:buChar char="-"/>
            </a:pPr>
            <a:r>
              <a:rPr lang="es-ES" sz="1400" dirty="0">
                <a:solidFill>
                  <a:schemeClr val="accent1"/>
                </a:solidFill>
              </a:rPr>
              <a:t>Comenzaran un trabajo de coordinación de Lanbide para que puedan ser referentes a los que acudir</a:t>
            </a:r>
          </a:p>
        </p:txBody>
      </p:sp>
      <p:cxnSp>
        <p:nvCxnSpPr>
          <p:cNvPr id="7" name="Conector: curvado 6">
            <a:extLst>
              <a:ext uri="{FF2B5EF4-FFF2-40B4-BE49-F238E27FC236}">
                <a16:creationId xmlns:a16="http://schemas.microsoft.com/office/drawing/2014/main" id="{31E03298-F76A-4BDC-BEB6-1DBD4AB98E07}"/>
              </a:ext>
            </a:extLst>
          </p:cNvPr>
          <p:cNvCxnSpPr>
            <a:cxnSpLocks/>
          </p:cNvCxnSpPr>
          <p:nvPr/>
        </p:nvCxnSpPr>
        <p:spPr>
          <a:xfrm>
            <a:off x="7718612" y="1829698"/>
            <a:ext cx="1183342" cy="41312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: curvado 8">
            <a:extLst>
              <a:ext uri="{FF2B5EF4-FFF2-40B4-BE49-F238E27FC236}">
                <a16:creationId xmlns:a16="http://schemas.microsoft.com/office/drawing/2014/main" id="{20B8A985-47E0-4510-90AB-7FF8AB67CAFD}"/>
              </a:ext>
            </a:extLst>
          </p:cNvPr>
          <p:cNvCxnSpPr>
            <a:cxnSpLocks/>
          </p:cNvCxnSpPr>
          <p:nvPr/>
        </p:nvCxnSpPr>
        <p:spPr>
          <a:xfrm>
            <a:off x="8014447" y="3711388"/>
            <a:ext cx="1775012" cy="74902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3446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7A1648AB-7D9B-41E3-AD8E-A3B9319A74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5687" y="814683"/>
            <a:ext cx="9750695" cy="522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250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D034A15-B5CD-403A-BF9F-395F2D9DAD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42" y="166775"/>
            <a:ext cx="9127260" cy="5087614"/>
          </a:xfrm>
          <a:prstGeom prst="rect">
            <a:avLst/>
          </a:prstGeom>
        </p:spPr>
      </p:pic>
      <p:cxnSp>
        <p:nvCxnSpPr>
          <p:cNvPr id="6" name="Conector: curvado 5">
            <a:extLst>
              <a:ext uri="{FF2B5EF4-FFF2-40B4-BE49-F238E27FC236}">
                <a16:creationId xmlns:a16="http://schemas.microsoft.com/office/drawing/2014/main" id="{27549252-C7A0-475F-B892-DACAD962EE92}"/>
              </a:ext>
            </a:extLst>
          </p:cNvPr>
          <p:cNvCxnSpPr>
            <a:cxnSpLocks/>
          </p:cNvCxnSpPr>
          <p:nvPr/>
        </p:nvCxnSpPr>
        <p:spPr>
          <a:xfrm>
            <a:off x="3725839" y="4558352"/>
            <a:ext cx="2470245" cy="124194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82C6CD0C-BCEA-42C9-B666-0AC54B1C5F1B}"/>
              </a:ext>
            </a:extLst>
          </p:cNvPr>
          <p:cNvSpPr txBox="1"/>
          <p:nvPr/>
        </p:nvSpPr>
        <p:spPr>
          <a:xfrm>
            <a:off x="6523630" y="4427773"/>
            <a:ext cx="43945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accent1"/>
                </a:solidFill>
              </a:rPr>
              <a:t>Teniendo en cuenta la información del joven y las ofertas de empleo de las empresas participantes, hacen asignaciones para entrevistas. Quien decide a quien contratar es la empresa.</a:t>
            </a:r>
          </a:p>
          <a:p>
            <a:r>
              <a:rPr lang="es-ES" sz="1600" dirty="0">
                <a:solidFill>
                  <a:schemeClr val="accent1"/>
                </a:solidFill>
              </a:rPr>
              <a:t>Hacen orientaciones a las empresas de como gestionar algunas características de los jovenes que acceden al puesto para facilitar la inserción laboral </a:t>
            </a:r>
          </a:p>
        </p:txBody>
      </p:sp>
    </p:spTree>
    <p:extLst>
      <p:ext uri="{BB962C8B-B14F-4D97-AF65-F5344CB8AC3E}">
        <p14:creationId xmlns:p14="http://schemas.microsoft.com/office/powerpoint/2010/main" val="2064232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A8113A7-A553-4345-AC48-24C636129D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4047" y="1078570"/>
            <a:ext cx="9333095" cy="4700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569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8B5DE911-DD45-46BE-AFC9-6FCBBE01E0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7249537" cy="382005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C71B70D-3BA8-4DCD-B989-69B6150280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9433" y="2837889"/>
            <a:ext cx="7706801" cy="402011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F92ADB19-BECF-4382-B19F-32BB24DD6F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9537" y="-29058"/>
            <a:ext cx="4942463" cy="3053612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28D9DF7A-8176-4C3F-A350-C74200921C1F}"/>
              </a:ext>
            </a:extLst>
          </p:cNvPr>
          <p:cNvSpPr txBox="1"/>
          <p:nvPr/>
        </p:nvSpPr>
        <p:spPr>
          <a:xfrm>
            <a:off x="242047" y="4184867"/>
            <a:ext cx="47073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sz="1600" dirty="0">
                <a:solidFill>
                  <a:schemeClr val="accent1"/>
                </a:solidFill>
              </a:rPr>
              <a:t>Perfil de la plataforma es del joven</a:t>
            </a:r>
          </a:p>
          <a:p>
            <a:pPr marL="285750" indent="-285750">
              <a:buFontTx/>
              <a:buChar char="-"/>
            </a:pPr>
            <a:r>
              <a:rPr lang="es-ES" sz="1600" dirty="0">
                <a:solidFill>
                  <a:schemeClr val="accent1"/>
                </a:solidFill>
              </a:rPr>
              <a:t>Él es quién lo gestiona y rellena cuestionarios de evaluación. Sube documentos como CV, </a:t>
            </a:r>
            <a:r>
              <a:rPr lang="es-ES" sz="1600" dirty="0" err="1">
                <a:solidFill>
                  <a:schemeClr val="accent1"/>
                </a:solidFill>
              </a:rPr>
              <a:t>nºSS</a:t>
            </a:r>
            <a:r>
              <a:rPr lang="es-ES" sz="1600" dirty="0">
                <a:solidFill>
                  <a:schemeClr val="accent1"/>
                </a:solidFill>
              </a:rPr>
              <a:t>, valoración discapacidad, documentación, </a:t>
            </a:r>
            <a:r>
              <a:rPr lang="es-ES" sz="1600" dirty="0" err="1">
                <a:solidFill>
                  <a:schemeClr val="accent1"/>
                </a:solidFill>
              </a:rPr>
              <a:t>etc</a:t>
            </a:r>
            <a:r>
              <a:rPr lang="es-ES" sz="1600" dirty="0">
                <a:solidFill>
                  <a:schemeClr val="accent1"/>
                </a:solidFill>
              </a:rPr>
              <a:t>… Con ayuda de FAE si es necesario</a:t>
            </a:r>
          </a:p>
          <a:p>
            <a:pPr marL="285750" indent="-285750">
              <a:buFontTx/>
              <a:buChar char="-"/>
            </a:pPr>
            <a:r>
              <a:rPr lang="es-ES" sz="1600" dirty="0">
                <a:solidFill>
                  <a:schemeClr val="accent1"/>
                </a:solidFill>
              </a:rPr>
              <a:t>Evaluación en 9 áreas. Revisión cada 6 meses para ver evolución</a:t>
            </a:r>
          </a:p>
          <a:p>
            <a:pPr marL="285750" indent="-285750">
              <a:buFontTx/>
              <a:buChar char="-"/>
            </a:pPr>
            <a:r>
              <a:rPr lang="es-ES" sz="1600" dirty="0">
                <a:solidFill>
                  <a:schemeClr val="accent1"/>
                </a:solidFill>
              </a:rPr>
              <a:t>Guía para establecer objetivos</a:t>
            </a:r>
          </a:p>
          <a:p>
            <a:pPr marL="285750" indent="-285750">
              <a:buFontTx/>
              <a:buChar char="-"/>
            </a:pPr>
            <a:r>
              <a:rPr lang="es-ES" sz="1600" dirty="0">
                <a:solidFill>
                  <a:schemeClr val="accent1"/>
                </a:solidFill>
              </a:rPr>
              <a:t>Estos se establecen desde FAE y PAFE</a:t>
            </a:r>
            <a:endParaRPr lang="es-E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19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194</Words>
  <Application>Microsoft Office PowerPoint</Application>
  <PresentationFormat>Panorámica</PresentationFormat>
  <Paragraphs>14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MODALIDADES DE INTERVENCIÓN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Naiara NGM. Garcia del Mazo</dc:creator>
  <cp:lastModifiedBy>Alberto Rodriguez González</cp:lastModifiedBy>
  <cp:revision>8</cp:revision>
  <dcterms:created xsi:type="dcterms:W3CDTF">2025-12-11T11:43:37Z</dcterms:created>
  <dcterms:modified xsi:type="dcterms:W3CDTF">2025-12-12T12:40:08Z</dcterms:modified>
</cp:coreProperties>
</file>