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80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2898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7150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909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875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064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98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825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2967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0255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01421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334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385B0-40BD-4BF9-8CDF-7878E6A00A76}" type="datetimeFigureOut">
              <a:rPr lang="es-ES" smtClean="0"/>
              <a:t>09/12/2025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D4933-FD55-486E-A520-1BCA01B2A5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1061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ector recto 4"/>
          <p:cNvCxnSpPr/>
          <p:nvPr/>
        </p:nvCxnSpPr>
        <p:spPr>
          <a:xfrm flipH="1">
            <a:off x="754905" y="914400"/>
            <a:ext cx="21265" cy="4582633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H="1">
            <a:off x="754905" y="5497033"/>
            <a:ext cx="7889366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/>
          <p:cNvSpPr txBox="1"/>
          <p:nvPr/>
        </p:nvSpPr>
        <p:spPr>
          <a:xfrm>
            <a:off x="946291" y="5730949"/>
            <a:ext cx="7995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EN      FEB      MAR     ABR     MY     JN      JL     AGO      SEP      OCT     NOV     DIC</a:t>
            </a:r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40235" y="206513"/>
            <a:ext cx="829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+</a:t>
            </a:r>
            <a:endParaRPr lang="es-ES" sz="40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354406" y="5090414"/>
            <a:ext cx="829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/>
              <a:t>-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949829" y="6010945"/>
            <a:ext cx="7995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UR      OT       MAR     API       MA    EK      UZ    ABU      IRA      URR     AZA      ABE</a:t>
            </a:r>
            <a:endParaRPr lang="es-ES" dirty="0"/>
          </a:p>
        </p:txBody>
      </p:sp>
      <p:pic>
        <p:nvPicPr>
          <p:cNvPr id="1026" name="Picture 2" descr="Feliz Año Nuevo 2025 Número Blanco Y Toque Rojo PNG ,dibujos Año, 2025,  Dibujo A Mano PNG y PSD para Descargar Gratis | Pngtre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5675" y="-119269"/>
            <a:ext cx="1256306" cy="1256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84356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26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Rodriguez González</dc:creator>
  <cp:lastModifiedBy>Alberto Rodriguez González</cp:lastModifiedBy>
  <cp:revision>3</cp:revision>
  <dcterms:created xsi:type="dcterms:W3CDTF">2025-12-09T06:44:44Z</dcterms:created>
  <dcterms:modified xsi:type="dcterms:W3CDTF">2025-12-09T08:42:41Z</dcterms:modified>
</cp:coreProperties>
</file>