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8" r:id="rId1"/>
  </p:sldMasterIdLst>
  <p:notesMasterIdLst>
    <p:notesMasterId r:id="rId11"/>
  </p:notes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34" d="100"/>
          <a:sy n="34" d="100"/>
        </p:scale>
        <p:origin x="490" y="2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B39608-FD73-45D7-8504-F0F95FA25D39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267817A5-8B0D-4D2C-96FD-8807D5FDFC5E}">
      <dgm:prSet/>
      <dgm:spPr/>
      <dgm:t>
        <a:bodyPr/>
        <a:lstStyle/>
        <a:p>
          <a:r>
            <a:rPr lang="es-ES"/>
            <a:t>PATRIMONIALES</a:t>
          </a:r>
          <a:endParaRPr lang="en-US"/>
        </a:p>
      </dgm:t>
    </dgm:pt>
    <dgm:pt modelId="{149E4E1F-8976-4072-B8B3-5CC057CF0727}" type="parTrans" cxnId="{5B9DD306-37B3-4C60-ACD7-6A51CD9F8F50}">
      <dgm:prSet/>
      <dgm:spPr/>
      <dgm:t>
        <a:bodyPr/>
        <a:lstStyle/>
        <a:p>
          <a:endParaRPr lang="en-US"/>
        </a:p>
      </dgm:t>
    </dgm:pt>
    <dgm:pt modelId="{4827A9EA-763F-48CD-88A3-CEB5EAEDB51F}" type="sibTrans" cxnId="{5B9DD306-37B3-4C60-ACD7-6A51CD9F8F50}">
      <dgm:prSet/>
      <dgm:spPr/>
      <dgm:t>
        <a:bodyPr/>
        <a:lstStyle/>
        <a:p>
          <a:endParaRPr lang="en-US"/>
        </a:p>
      </dgm:t>
    </dgm:pt>
    <dgm:pt modelId="{EE5FF30B-F4AC-46AD-9849-361AB350E478}">
      <dgm:prSet/>
      <dgm:spPr/>
      <dgm:t>
        <a:bodyPr/>
        <a:lstStyle/>
        <a:p>
          <a:r>
            <a:rPr lang="es-ES"/>
            <a:t>CORPORALES</a:t>
          </a:r>
          <a:endParaRPr lang="en-US"/>
        </a:p>
      </dgm:t>
    </dgm:pt>
    <dgm:pt modelId="{0D519C85-FE70-4F1B-9A3A-B37B408972B4}" type="parTrans" cxnId="{17257051-AC9B-4E82-B673-C441512BFEFD}">
      <dgm:prSet/>
      <dgm:spPr/>
      <dgm:t>
        <a:bodyPr/>
        <a:lstStyle/>
        <a:p>
          <a:endParaRPr lang="en-US"/>
        </a:p>
      </dgm:t>
    </dgm:pt>
    <dgm:pt modelId="{8CD29382-F3DB-4A28-BBE9-7D7F83487562}" type="sibTrans" cxnId="{17257051-AC9B-4E82-B673-C441512BFEFD}">
      <dgm:prSet/>
      <dgm:spPr/>
      <dgm:t>
        <a:bodyPr/>
        <a:lstStyle/>
        <a:p>
          <a:endParaRPr lang="en-US"/>
        </a:p>
      </dgm:t>
    </dgm:pt>
    <dgm:pt modelId="{98669BE3-9C4B-4215-ADEA-421085BE75D7}">
      <dgm:prSet/>
      <dgm:spPr/>
      <dgm:t>
        <a:bodyPr/>
        <a:lstStyle/>
        <a:p>
          <a:r>
            <a:rPr lang="es-ES"/>
            <a:t>MORALES</a:t>
          </a:r>
          <a:endParaRPr lang="en-US"/>
        </a:p>
      </dgm:t>
    </dgm:pt>
    <dgm:pt modelId="{C35A7AAB-E997-4556-ABDE-2FF9928FBE44}" type="parTrans" cxnId="{DAB01A24-250D-4BCA-A0A4-27607FC0F1D7}">
      <dgm:prSet/>
      <dgm:spPr/>
      <dgm:t>
        <a:bodyPr/>
        <a:lstStyle/>
        <a:p>
          <a:endParaRPr lang="en-US"/>
        </a:p>
      </dgm:t>
    </dgm:pt>
    <dgm:pt modelId="{036C65FE-DF8F-4153-B153-8DAD06D15CDD}" type="sibTrans" cxnId="{DAB01A24-250D-4BCA-A0A4-27607FC0F1D7}">
      <dgm:prSet/>
      <dgm:spPr/>
      <dgm:t>
        <a:bodyPr/>
        <a:lstStyle/>
        <a:p>
          <a:endParaRPr lang="en-US"/>
        </a:p>
      </dgm:t>
    </dgm:pt>
    <dgm:pt modelId="{F2D5B3DC-D449-4B85-8B83-4DBD689C0E52}" type="pres">
      <dgm:prSet presAssocID="{7EB39608-FD73-45D7-8504-F0F95FA25D39}" presName="vert0" presStyleCnt="0">
        <dgm:presLayoutVars>
          <dgm:dir/>
          <dgm:animOne val="branch"/>
          <dgm:animLvl val="lvl"/>
        </dgm:presLayoutVars>
      </dgm:prSet>
      <dgm:spPr/>
    </dgm:pt>
    <dgm:pt modelId="{C0E06A45-30CB-4CCC-8A27-3EE1B0D70306}" type="pres">
      <dgm:prSet presAssocID="{267817A5-8B0D-4D2C-96FD-8807D5FDFC5E}" presName="thickLine" presStyleLbl="alignNode1" presStyleIdx="0" presStyleCnt="3"/>
      <dgm:spPr/>
    </dgm:pt>
    <dgm:pt modelId="{11D2A826-E9C6-4E83-93D3-39FA5FA65DA6}" type="pres">
      <dgm:prSet presAssocID="{267817A5-8B0D-4D2C-96FD-8807D5FDFC5E}" presName="horz1" presStyleCnt="0"/>
      <dgm:spPr/>
    </dgm:pt>
    <dgm:pt modelId="{15733A90-9D4F-49E5-911E-82A72CBB5014}" type="pres">
      <dgm:prSet presAssocID="{267817A5-8B0D-4D2C-96FD-8807D5FDFC5E}" presName="tx1" presStyleLbl="revTx" presStyleIdx="0" presStyleCnt="3"/>
      <dgm:spPr/>
    </dgm:pt>
    <dgm:pt modelId="{70B5C7E9-8F1C-4AF7-8ECB-8F68069B773A}" type="pres">
      <dgm:prSet presAssocID="{267817A5-8B0D-4D2C-96FD-8807D5FDFC5E}" presName="vert1" presStyleCnt="0"/>
      <dgm:spPr/>
    </dgm:pt>
    <dgm:pt modelId="{076E13EB-26C3-4DB0-BDED-0422776E829A}" type="pres">
      <dgm:prSet presAssocID="{EE5FF30B-F4AC-46AD-9849-361AB350E478}" presName="thickLine" presStyleLbl="alignNode1" presStyleIdx="1" presStyleCnt="3"/>
      <dgm:spPr/>
    </dgm:pt>
    <dgm:pt modelId="{21A2B8C7-6E61-4D5E-A857-9BD86E103862}" type="pres">
      <dgm:prSet presAssocID="{EE5FF30B-F4AC-46AD-9849-361AB350E478}" presName="horz1" presStyleCnt="0"/>
      <dgm:spPr/>
    </dgm:pt>
    <dgm:pt modelId="{956D4509-CF6D-41D3-9221-EB6CC53258CC}" type="pres">
      <dgm:prSet presAssocID="{EE5FF30B-F4AC-46AD-9849-361AB350E478}" presName="tx1" presStyleLbl="revTx" presStyleIdx="1" presStyleCnt="3"/>
      <dgm:spPr/>
    </dgm:pt>
    <dgm:pt modelId="{A10B1526-A828-4114-A420-75F3BA3BC16D}" type="pres">
      <dgm:prSet presAssocID="{EE5FF30B-F4AC-46AD-9849-361AB350E478}" presName="vert1" presStyleCnt="0"/>
      <dgm:spPr/>
    </dgm:pt>
    <dgm:pt modelId="{09E0784B-D9E8-4B79-835E-668E727A36B4}" type="pres">
      <dgm:prSet presAssocID="{98669BE3-9C4B-4215-ADEA-421085BE75D7}" presName="thickLine" presStyleLbl="alignNode1" presStyleIdx="2" presStyleCnt="3"/>
      <dgm:spPr/>
    </dgm:pt>
    <dgm:pt modelId="{56A3EA4B-9158-4DCA-9F5D-C06D8E83876D}" type="pres">
      <dgm:prSet presAssocID="{98669BE3-9C4B-4215-ADEA-421085BE75D7}" presName="horz1" presStyleCnt="0"/>
      <dgm:spPr/>
    </dgm:pt>
    <dgm:pt modelId="{DA4A1577-D924-441A-934F-BC03CFCB02D8}" type="pres">
      <dgm:prSet presAssocID="{98669BE3-9C4B-4215-ADEA-421085BE75D7}" presName="tx1" presStyleLbl="revTx" presStyleIdx="2" presStyleCnt="3"/>
      <dgm:spPr/>
    </dgm:pt>
    <dgm:pt modelId="{38B51A73-CBC3-4727-A384-61F5141698D1}" type="pres">
      <dgm:prSet presAssocID="{98669BE3-9C4B-4215-ADEA-421085BE75D7}" presName="vert1" presStyleCnt="0"/>
      <dgm:spPr/>
    </dgm:pt>
  </dgm:ptLst>
  <dgm:cxnLst>
    <dgm:cxn modelId="{5B9DD306-37B3-4C60-ACD7-6A51CD9F8F50}" srcId="{7EB39608-FD73-45D7-8504-F0F95FA25D39}" destId="{267817A5-8B0D-4D2C-96FD-8807D5FDFC5E}" srcOrd="0" destOrd="0" parTransId="{149E4E1F-8976-4072-B8B3-5CC057CF0727}" sibTransId="{4827A9EA-763F-48CD-88A3-CEB5EAEDB51F}"/>
    <dgm:cxn modelId="{DAB01A24-250D-4BCA-A0A4-27607FC0F1D7}" srcId="{7EB39608-FD73-45D7-8504-F0F95FA25D39}" destId="{98669BE3-9C4B-4215-ADEA-421085BE75D7}" srcOrd="2" destOrd="0" parTransId="{C35A7AAB-E997-4556-ABDE-2FF9928FBE44}" sibTransId="{036C65FE-DF8F-4153-B153-8DAD06D15CDD}"/>
    <dgm:cxn modelId="{1269D062-399F-4586-BC06-321E09E64F39}" type="presOf" srcId="{98669BE3-9C4B-4215-ADEA-421085BE75D7}" destId="{DA4A1577-D924-441A-934F-BC03CFCB02D8}" srcOrd="0" destOrd="0" presId="urn:microsoft.com/office/officeart/2008/layout/LinedList"/>
    <dgm:cxn modelId="{8B4E0464-FF69-4621-B7B5-87D1D3DB71A4}" type="presOf" srcId="{7EB39608-FD73-45D7-8504-F0F95FA25D39}" destId="{F2D5B3DC-D449-4B85-8B83-4DBD689C0E52}" srcOrd="0" destOrd="0" presId="urn:microsoft.com/office/officeart/2008/layout/LinedList"/>
    <dgm:cxn modelId="{17257051-AC9B-4E82-B673-C441512BFEFD}" srcId="{7EB39608-FD73-45D7-8504-F0F95FA25D39}" destId="{EE5FF30B-F4AC-46AD-9849-361AB350E478}" srcOrd="1" destOrd="0" parTransId="{0D519C85-FE70-4F1B-9A3A-B37B408972B4}" sibTransId="{8CD29382-F3DB-4A28-BBE9-7D7F83487562}"/>
    <dgm:cxn modelId="{5A7FA6B9-D85F-494B-8E60-0BB5A5C84356}" type="presOf" srcId="{267817A5-8B0D-4D2C-96FD-8807D5FDFC5E}" destId="{15733A90-9D4F-49E5-911E-82A72CBB5014}" srcOrd="0" destOrd="0" presId="urn:microsoft.com/office/officeart/2008/layout/LinedList"/>
    <dgm:cxn modelId="{1E0F5CBA-A692-437F-86C0-7BC8D410C2E3}" type="presOf" srcId="{EE5FF30B-F4AC-46AD-9849-361AB350E478}" destId="{956D4509-CF6D-41D3-9221-EB6CC53258CC}" srcOrd="0" destOrd="0" presId="urn:microsoft.com/office/officeart/2008/layout/LinedList"/>
    <dgm:cxn modelId="{5C617A53-F70E-40A2-8C22-3D12EBA6376E}" type="presParOf" srcId="{F2D5B3DC-D449-4B85-8B83-4DBD689C0E52}" destId="{C0E06A45-30CB-4CCC-8A27-3EE1B0D70306}" srcOrd="0" destOrd="0" presId="urn:microsoft.com/office/officeart/2008/layout/LinedList"/>
    <dgm:cxn modelId="{2F1EFDD1-0169-4CC9-B643-B8D63993DFBB}" type="presParOf" srcId="{F2D5B3DC-D449-4B85-8B83-4DBD689C0E52}" destId="{11D2A826-E9C6-4E83-93D3-39FA5FA65DA6}" srcOrd="1" destOrd="0" presId="urn:microsoft.com/office/officeart/2008/layout/LinedList"/>
    <dgm:cxn modelId="{8BBB98F9-5609-444F-A95F-C5D6B0A09E39}" type="presParOf" srcId="{11D2A826-E9C6-4E83-93D3-39FA5FA65DA6}" destId="{15733A90-9D4F-49E5-911E-82A72CBB5014}" srcOrd="0" destOrd="0" presId="urn:microsoft.com/office/officeart/2008/layout/LinedList"/>
    <dgm:cxn modelId="{873A3999-70A4-4379-86ED-05D4FA35C444}" type="presParOf" srcId="{11D2A826-E9C6-4E83-93D3-39FA5FA65DA6}" destId="{70B5C7E9-8F1C-4AF7-8ECB-8F68069B773A}" srcOrd="1" destOrd="0" presId="urn:microsoft.com/office/officeart/2008/layout/LinedList"/>
    <dgm:cxn modelId="{D136533E-6982-4441-8CCE-4E6850AC706E}" type="presParOf" srcId="{F2D5B3DC-D449-4B85-8B83-4DBD689C0E52}" destId="{076E13EB-26C3-4DB0-BDED-0422776E829A}" srcOrd="2" destOrd="0" presId="urn:microsoft.com/office/officeart/2008/layout/LinedList"/>
    <dgm:cxn modelId="{F9AB6A62-AADC-4AF0-B6B7-B5D672FF7C14}" type="presParOf" srcId="{F2D5B3DC-D449-4B85-8B83-4DBD689C0E52}" destId="{21A2B8C7-6E61-4D5E-A857-9BD86E103862}" srcOrd="3" destOrd="0" presId="urn:microsoft.com/office/officeart/2008/layout/LinedList"/>
    <dgm:cxn modelId="{5FD9A59C-BF9D-4D45-84C8-ACFA71ED351E}" type="presParOf" srcId="{21A2B8C7-6E61-4D5E-A857-9BD86E103862}" destId="{956D4509-CF6D-41D3-9221-EB6CC53258CC}" srcOrd="0" destOrd="0" presId="urn:microsoft.com/office/officeart/2008/layout/LinedList"/>
    <dgm:cxn modelId="{682BCD49-6A79-42C5-B561-F3E57EDDDED9}" type="presParOf" srcId="{21A2B8C7-6E61-4D5E-A857-9BD86E103862}" destId="{A10B1526-A828-4114-A420-75F3BA3BC16D}" srcOrd="1" destOrd="0" presId="urn:microsoft.com/office/officeart/2008/layout/LinedList"/>
    <dgm:cxn modelId="{B5788718-AA0B-421D-B654-572470AE2721}" type="presParOf" srcId="{F2D5B3DC-D449-4B85-8B83-4DBD689C0E52}" destId="{09E0784B-D9E8-4B79-835E-668E727A36B4}" srcOrd="4" destOrd="0" presId="urn:microsoft.com/office/officeart/2008/layout/LinedList"/>
    <dgm:cxn modelId="{BA056E7F-A052-4A07-AFEF-92F167F5570D}" type="presParOf" srcId="{F2D5B3DC-D449-4B85-8B83-4DBD689C0E52}" destId="{56A3EA4B-9158-4DCA-9F5D-C06D8E83876D}" srcOrd="5" destOrd="0" presId="urn:microsoft.com/office/officeart/2008/layout/LinedList"/>
    <dgm:cxn modelId="{917BBC3F-DDA2-4844-896C-6F4604769C2B}" type="presParOf" srcId="{56A3EA4B-9158-4DCA-9F5D-C06D8E83876D}" destId="{DA4A1577-D924-441A-934F-BC03CFCB02D8}" srcOrd="0" destOrd="0" presId="urn:microsoft.com/office/officeart/2008/layout/LinedList"/>
    <dgm:cxn modelId="{D805BDE1-C587-4FD8-816D-03D83541B828}" type="presParOf" srcId="{56A3EA4B-9158-4DCA-9F5D-C06D8E83876D}" destId="{38B51A73-CBC3-4727-A384-61F5141698D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709D96-5745-4D79-92FE-A41A3BDCC687}" type="doc">
      <dgm:prSet loTypeId="urn:microsoft.com/office/officeart/2024/3/layout/hArchList1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2AE74477-4854-4C4C-99F1-2F1B41F42F7A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NORMA GENERAL</a:t>
          </a:r>
        </a:p>
        <a:p>
          <a:pPr>
            <a:defRPr b="1"/>
          </a:pPr>
          <a:endParaRPr lang="en-US"/>
        </a:p>
      </dgm:t>
    </dgm:pt>
    <dgm:pt modelId="{00C3325B-663D-4A1E-9DDE-C2CA1EEC29CB}" type="parTrans" cxnId="{2702A1EC-3998-4D4E-9F84-49AFFA225C5B}">
      <dgm:prSet/>
      <dgm:spPr/>
      <dgm:t>
        <a:bodyPr/>
        <a:lstStyle/>
        <a:p>
          <a:endParaRPr lang="en-US"/>
        </a:p>
      </dgm:t>
    </dgm:pt>
    <dgm:pt modelId="{7508B739-6501-49B3-A849-561575D957D0}" type="sibTrans" cxnId="{2702A1EC-3998-4D4E-9F84-49AFFA225C5B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en-US"/>
        </a:p>
      </dgm:t>
    </dgm:pt>
    <dgm:pt modelId="{E9A45CE8-6F12-4A05-94C9-A03EB191346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S" sz="1800" dirty="0"/>
            <a:t>NO RESPONDEN</a:t>
          </a:r>
        </a:p>
        <a:p>
          <a:pPr>
            <a:lnSpc>
              <a:spcPct val="100000"/>
            </a:lnSpc>
          </a:pPr>
          <a:endParaRPr lang="es-ES" sz="1800" dirty="0"/>
        </a:p>
        <a:p>
          <a:pPr>
            <a:lnSpc>
              <a:spcPct val="100000"/>
            </a:lnSpc>
          </a:pPr>
          <a:r>
            <a:rPr lang="es-ES" sz="1800" dirty="0"/>
            <a:t>INIMPUTABLES</a:t>
          </a:r>
          <a:r>
            <a:rPr lang="es-ES" sz="1400" dirty="0"/>
            <a:t>.​</a:t>
          </a:r>
          <a:endParaRPr lang="en-US" sz="1400" dirty="0"/>
        </a:p>
      </dgm:t>
    </dgm:pt>
    <dgm:pt modelId="{A8220CA1-2387-4935-BEF8-0F926DDE918D}" type="parTrans" cxnId="{4A346D27-224E-485F-9BC4-33C65030DD9F}">
      <dgm:prSet/>
      <dgm:spPr/>
      <dgm:t>
        <a:bodyPr/>
        <a:lstStyle/>
        <a:p>
          <a:endParaRPr lang="en-US"/>
        </a:p>
      </dgm:t>
    </dgm:pt>
    <dgm:pt modelId="{A09476D8-5B70-4EA6-8AD9-40F1939489BF}" type="sibTrans" cxnId="{4A346D27-224E-485F-9BC4-33C65030DD9F}">
      <dgm:prSet/>
      <dgm:spPr/>
      <dgm:t>
        <a:bodyPr/>
        <a:lstStyle/>
        <a:p>
          <a:endParaRPr lang="en-US"/>
        </a:p>
      </dgm:t>
    </dgm:pt>
    <dgm:pt modelId="{5D2B58D3-E405-4394-8DE5-A7C607EE159A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EXCEPCION</a:t>
          </a:r>
        </a:p>
      </dgm:t>
    </dgm:pt>
    <dgm:pt modelId="{D7DB30CC-1A71-41A5-96B0-41D9CAB8627E}" type="parTrans" cxnId="{88BE5DE6-0EDD-4C6C-9823-1541CA3314C0}">
      <dgm:prSet/>
      <dgm:spPr/>
      <dgm:t>
        <a:bodyPr/>
        <a:lstStyle/>
        <a:p>
          <a:endParaRPr lang="en-US"/>
        </a:p>
      </dgm:t>
    </dgm:pt>
    <dgm:pt modelId="{702C15EC-8339-476C-BAC9-BAD8E4A1D79E}" type="sibTrans" cxnId="{88BE5DE6-0EDD-4C6C-9823-1541CA3314C0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en-US"/>
        </a:p>
      </dgm:t>
    </dgm:pt>
    <dgm:pt modelId="{6FE16C03-B891-48F3-8EDD-9E53C2C86D4E}">
      <dgm:prSet/>
      <dgm:spPr/>
      <dgm:t>
        <a:bodyPr/>
        <a:lstStyle/>
        <a:p>
          <a:pPr>
            <a:lnSpc>
              <a:spcPct val="100000"/>
            </a:lnSpc>
          </a:pPr>
          <a:r>
            <a:rPr lang="es-ES" dirty="0"/>
            <a:t>.​</a:t>
          </a:r>
          <a:endParaRPr lang="en-US" dirty="0"/>
        </a:p>
      </dgm:t>
    </dgm:pt>
    <dgm:pt modelId="{45DC604B-2E5C-4471-BE9A-2135211BF1B9}" type="parTrans" cxnId="{51ADF0A3-3BD4-42AF-8C5E-348B2A372376}">
      <dgm:prSet/>
      <dgm:spPr/>
      <dgm:t>
        <a:bodyPr/>
        <a:lstStyle/>
        <a:p>
          <a:endParaRPr lang="en-US"/>
        </a:p>
      </dgm:t>
    </dgm:pt>
    <dgm:pt modelId="{9B981111-F350-49AA-8441-105B64ECC799}" type="sibTrans" cxnId="{51ADF0A3-3BD4-42AF-8C5E-348B2A372376}">
      <dgm:prSet/>
      <dgm:spPr/>
      <dgm:t>
        <a:bodyPr/>
        <a:lstStyle/>
        <a:p>
          <a:endParaRPr lang="en-US"/>
        </a:p>
      </dgm:t>
    </dgm:pt>
    <dgm:pt modelId="{F273AF2C-EE35-4B59-8431-44E88485EFA3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en-US" dirty="0"/>
        </a:p>
      </dgm:t>
    </dgm:pt>
    <dgm:pt modelId="{6AADF93E-8942-4F80-802C-5591F5D65991}" type="parTrans" cxnId="{CD52306E-9F68-4918-8580-294D464322DD}">
      <dgm:prSet/>
      <dgm:spPr/>
      <dgm:t>
        <a:bodyPr/>
        <a:lstStyle/>
        <a:p>
          <a:endParaRPr lang="en-US"/>
        </a:p>
      </dgm:t>
    </dgm:pt>
    <dgm:pt modelId="{4F602476-66A4-43CA-938D-DB0A8924A36B}" type="sibTrans" cxnId="{CD52306E-9F68-4918-8580-294D464322DD}">
      <dgm:prSet/>
      <dgm:spPr/>
      <dgm:t>
        <a:bodyPr/>
        <a:lstStyle/>
        <a:p>
          <a:endParaRPr lang="en-US"/>
        </a:p>
      </dgm:t>
    </dgm:pt>
    <dgm:pt modelId="{2E2C8D33-7C6B-4CDA-86E9-7288BF779B5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S" sz="1800" dirty="0"/>
            <a:t>ART 61.3 LORPM</a:t>
          </a:r>
        </a:p>
        <a:p>
          <a:pPr>
            <a:lnSpc>
              <a:spcPct val="100000"/>
            </a:lnSpc>
          </a:pPr>
          <a:endParaRPr lang="es-ES" sz="1800" dirty="0"/>
        </a:p>
        <a:p>
          <a:pPr>
            <a:lnSpc>
              <a:spcPct val="100000"/>
            </a:lnSpc>
          </a:pPr>
          <a:r>
            <a:rPr lang="es-ES" sz="1800" dirty="0"/>
            <a:t>SI ES DELITO</a:t>
          </a:r>
        </a:p>
        <a:p>
          <a:pPr>
            <a:lnSpc>
              <a:spcPct val="100000"/>
            </a:lnSpc>
          </a:pPr>
          <a:endParaRPr lang="es-ES" sz="1800" dirty="0"/>
        </a:p>
        <a:p>
          <a:pPr>
            <a:lnSpc>
              <a:spcPct val="100000"/>
            </a:lnSpc>
          </a:pPr>
          <a:r>
            <a:rPr lang="es-ES" sz="1800" dirty="0"/>
            <a:t> RESPUESTA SOLIDARIA</a:t>
          </a:r>
        </a:p>
        <a:p>
          <a:pPr>
            <a:lnSpc>
              <a:spcPct val="100000"/>
            </a:lnSpc>
          </a:pPr>
          <a:endParaRPr lang="es-ES" sz="1400" dirty="0"/>
        </a:p>
        <a:p>
          <a:pPr>
            <a:lnSpc>
              <a:spcPct val="100000"/>
            </a:lnSpc>
          </a:pPr>
          <a:r>
            <a:rPr lang="es-ES" sz="1400" dirty="0"/>
            <a:t>.​</a:t>
          </a:r>
          <a:endParaRPr lang="en-US" sz="1400" dirty="0"/>
        </a:p>
      </dgm:t>
    </dgm:pt>
    <dgm:pt modelId="{D25516FC-7BFC-4BD4-852B-95D71B1AFEC3}" type="parTrans" cxnId="{1526D286-CE8A-4ABB-B36E-3202B7752459}">
      <dgm:prSet/>
      <dgm:spPr/>
      <dgm:t>
        <a:bodyPr/>
        <a:lstStyle/>
        <a:p>
          <a:endParaRPr lang="en-US"/>
        </a:p>
      </dgm:t>
    </dgm:pt>
    <dgm:pt modelId="{611B1069-D14D-42CD-B258-B57F9B3B82DB}" type="sibTrans" cxnId="{1526D286-CE8A-4ABB-B36E-3202B7752459}">
      <dgm:prSet/>
      <dgm:spPr/>
      <dgm:t>
        <a:bodyPr/>
        <a:lstStyle/>
        <a:p>
          <a:endParaRPr lang="en-US"/>
        </a:p>
      </dgm:t>
    </dgm:pt>
    <dgm:pt modelId="{8C043B9B-752E-45DE-AB90-1DBE7759F022}" type="pres">
      <dgm:prSet presAssocID="{44709D96-5745-4D79-92FE-A41A3BDCC687}" presName="Name0" presStyleCnt="0">
        <dgm:presLayoutVars>
          <dgm:dir/>
          <dgm:resizeHandles val="exact"/>
        </dgm:presLayoutVars>
      </dgm:prSet>
      <dgm:spPr/>
    </dgm:pt>
    <dgm:pt modelId="{266FF74F-C609-4AD0-9E71-D10BB88B6E01}" type="pres">
      <dgm:prSet presAssocID="{2AE74477-4854-4C4C-99F1-2F1B41F42F7A}" presName="compNode" presStyleCnt="0"/>
      <dgm:spPr/>
    </dgm:pt>
    <dgm:pt modelId="{AB7341D4-AF1E-4022-BADF-1C9CDF09478E}" type="pres">
      <dgm:prSet presAssocID="{2AE74477-4854-4C4C-99F1-2F1B41F42F7A}" presName="pictRect" presStyleLbl="revTx" presStyleIdx="0" presStyleCnt="6">
        <dgm:presLayoutVars>
          <dgm:chMax val="0"/>
          <dgm:bulletEnabled/>
        </dgm:presLayoutVars>
      </dgm:prSet>
      <dgm:spPr/>
    </dgm:pt>
    <dgm:pt modelId="{4D72DE76-93D6-430D-B76D-8975EA3401C3}" type="pres">
      <dgm:prSet presAssocID="{2AE74477-4854-4C4C-99F1-2F1B41F42F7A}" presName="textRect" presStyleLbl="revTx" presStyleIdx="1" presStyleCnt="6">
        <dgm:presLayoutVars>
          <dgm:bulletEnabled/>
        </dgm:presLayoutVars>
      </dgm:prSet>
      <dgm:spPr/>
    </dgm:pt>
    <dgm:pt modelId="{79ADFE1C-FE6D-4BB4-ADDB-C4BF9BAE086F}" type="pres">
      <dgm:prSet presAssocID="{7508B739-6501-49B3-A849-561575D957D0}" presName="sibTrans" presStyleLbl="sibTrans2D1" presStyleIdx="0" presStyleCnt="0"/>
      <dgm:spPr/>
    </dgm:pt>
    <dgm:pt modelId="{A790FB21-B792-40B1-9630-66EBF7F400F4}" type="pres">
      <dgm:prSet presAssocID="{5D2B58D3-E405-4394-8DE5-A7C607EE159A}" presName="compNode" presStyleCnt="0"/>
      <dgm:spPr/>
    </dgm:pt>
    <dgm:pt modelId="{6784E218-F84D-423B-9421-9EC4A1398C0F}" type="pres">
      <dgm:prSet presAssocID="{5D2B58D3-E405-4394-8DE5-A7C607EE159A}" presName="pictRect" presStyleLbl="revTx" presStyleIdx="2" presStyleCnt="6" custLinFactY="100000" custLinFactNeighborX="10270" custLinFactNeighborY="124712">
        <dgm:presLayoutVars>
          <dgm:chMax val="0"/>
          <dgm:bulletEnabled/>
        </dgm:presLayoutVars>
      </dgm:prSet>
      <dgm:spPr/>
    </dgm:pt>
    <dgm:pt modelId="{03AD41C3-1594-4038-A870-78CDE3705229}" type="pres">
      <dgm:prSet presAssocID="{5D2B58D3-E405-4394-8DE5-A7C607EE159A}" presName="textRect" presStyleLbl="revTx" presStyleIdx="3" presStyleCnt="6">
        <dgm:presLayoutVars>
          <dgm:bulletEnabled/>
        </dgm:presLayoutVars>
      </dgm:prSet>
      <dgm:spPr/>
    </dgm:pt>
    <dgm:pt modelId="{96CBAFD3-1771-42C6-9F72-768E04A34BA9}" type="pres">
      <dgm:prSet presAssocID="{702C15EC-8339-476C-BAC9-BAD8E4A1D79E}" presName="sibTrans" presStyleLbl="sibTrans2D1" presStyleIdx="0" presStyleCnt="0"/>
      <dgm:spPr/>
    </dgm:pt>
    <dgm:pt modelId="{00BED9B2-C75F-4DF7-B412-C718385C0DEA}" type="pres">
      <dgm:prSet presAssocID="{F273AF2C-EE35-4B59-8431-44E88485EFA3}" presName="compNode" presStyleCnt="0"/>
      <dgm:spPr/>
    </dgm:pt>
    <dgm:pt modelId="{D69C7FA8-47B7-45C1-9D12-D42FC84F8D45}" type="pres">
      <dgm:prSet presAssocID="{F273AF2C-EE35-4B59-8431-44E88485EFA3}" presName="pictRect" presStyleLbl="revTx" presStyleIdx="4" presStyleCnt="6">
        <dgm:presLayoutVars>
          <dgm:chMax val="0"/>
          <dgm:bulletEnabled/>
        </dgm:presLayoutVars>
      </dgm:prSet>
      <dgm:spPr/>
    </dgm:pt>
    <dgm:pt modelId="{4AD46EC3-AD2D-4B0A-B140-BC4BF8529118}" type="pres">
      <dgm:prSet presAssocID="{F273AF2C-EE35-4B59-8431-44E88485EFA3}" presName="textRect" presStyleLbl="revTx" presStyleIdx="5" presStyleCnt="6">
        <dgm:presLayoutVars>
          <dgm:bulletEnabled/>
        </dgm:presLayoutVars>
      </dgm:prSet>
      <dgm:spPr/>
    </dgm:pt>
  </dgm:ptLst>
  <dgm:cxnLst>
    <dgm:cxn modelId="{63B49603-18CE-4859-A677-66412374D2BC}" type="presOf" srcId="{F273AF2C-EE35-4B59-8431-44E88485EFA3}" destId="{D69C7FA8-47B7-45C1-9D12-D42FC84F8D45}" srcOrd="0" destOrd="0" presId="urn:microsoft.com/office/officeart/2024/3/layout/hArchList1"/>
    <dgm:cxn modelId="{EEE00119-3294-498D-9699-7050B0821E67}" type="presOf" srcId="{2E2C8D33-7C6B-4CDA-86E9-7288BF779B5D}" destId="{4AD46EC3-AD2D-4B0A-B140-BC4BF8529118}" srcOrd="0" destOrd="0" presId="urn:microsoft.com/office/officeart/2024/3/layout/hArchList1"/>
    <dgm:cxn modelId="{4A346D27-224E-485F-9BC4-33C65030DD9F}" srcId="{2AE74477-4854-4C4C-99F1-2F1B41F42F7A}" destId="{E9A45CE8-6F12-4A05-94C9-A03EB1913463}" srcOrd="0" destOrd="0" parTransId="{A8220CA1-2387-4935-BEF8-0F926DDE918D}" sibTransId="{A09476D8-5B70-4EA6-8AD9-40F1939489BF}"/>
    <dgm:cxn modelId="{DD13E030-2B86-439C-A40C-D533547BB61B}" type="presOf" srcId="{7508B739-6501-49B3-A849-561575D957D0}" destId="{79ADFE1C-FE6D-4BB4-ADDB-C4BF9BAE086F}" srcOrd="0" destOrd="0" presId="urn:microsoft.com/office/officeart/2024/3/layout/hArchList1"/>
    <dgm:cxn modelId="{CD52306E-9F68-4918-8580-294D464322DD}" srcId="{44709D96-5745-4D79-92FE-A41A3BDCC687}" destId="{F273AF2C-EE35-4B59-8431-44E88485EFA3}" srcOrd="2" destOrd="0" parTransId="{6AADF93E-8942-4F80-802C-5591F5D65991}" sibTransId="{4F602476-66A4-43CA-938D-DB0A8924A36B}"/>
    <dgm:cxn modelId="{6270FE7E-F248-41DF-BFF0-A5341DCE6D08}" type="presOf" srcId="{2AE74477-4854-4C4C-99F1-2F1B41F42F7A}" destId="{AB7341D4-AF1E-4022-BADF-1C9CDF09478E}" srcOrd="0" destOrd="0" presId="urn:microsoft.com/office/officeart/2024/3/layout/hArchList1"/>
    <dgm:cxn modelId="{1526D286-CE8A-4ABB-B36E-3202B7752459}" srcId="{F273AF2C-EE35-4B59-8431-44E88485EFA3}" destId="{2E2C8D33-7C6B-4CDA-86E9-7288BF779B5D}" srcOrd="0" destOrd="0" parTransId="{D25516FC-7BFC-4BD4-852B-95D71B1AFEC3}" sibTransId="{611B1069-D14D-42CD-B258-B57F9B3B82DB}"/>
    <dgm:cxn modelId="{3F1BE191-05AC-43EA-905C-CF3E697373B1}" type="presOf" srcId="{702C15EC-8339-476C-BAC9-BAD8E4A1D79E}" destId="{96CBAFD3-1771-42C6-9F72-768E04A34BA9}" srcOrd="0" destOrd="0" presId="urn:microsoft.com/office/officeart/2024/3/layout/hArchList1"/>
    <dgm:cxn modelId="{51ADF0A3-3BD4-42AF-8C5E-348B2A372376}" srcId="{5D2B58D3-E405-4394-8DE5-A7C607EE159A}" destId="{6FE16C03-B891-48F3-8EDD-9E53C2C86D4E}" srcOrd="0" destOrd="0" parTransId="{45DC604B-2E5C-4471-BE9A-2135211BF1B9}" sibTransId="{9B981111-F350-49AA-8441-105B64ECC799}"/>
    <dgm:cxn modelId="{1631B4BD-F2E5-4B2F-8EAB-34E6365FD746}" type="presOf" srcId="{E9A45CE8-6F12-4A05-94C9-A03EB1913463}" destId="{4D72DE76-93D6-430D-B76D-8975EA3401C3}" srcOrd="0" destOrd="0" presId="urn:microsoft.com/office/officeart/2024/3/layout/hArchList1"/>
    <dgm:cxn modelId="{B2D2D1DC-DC8A-4E77-826C-9B997EB3EB66}" type="presOf" srcId="{5D2B58D3-E405-4394-8DE5-A7C607EE159A}" destId="{6784E218-F84D-423B-9421-9EC4A1398C0F}" srcOrd="0" destOrd="0" presId="urn:microsoft.com/office/officeart/2024/3/layout/hArchList1"/>
    <dgm:cxn modelId="{88BE5DE6-0EDD-4C6C-9823-1541CA3314C0}" srcId="{44709D96-5745-4D79-92FE-A41A3BDCC687}" destId="{5D2B58D3-E405-4394-8DE5-A7C607EE159A}" srcOrd="1" destOrd="0" parTransId="{D7DB30CC-1A71-41A5-96B0-41D9CAB8627E}" sibTransId="{702C15EC-8339-476C-BAC9-BAD8E4A1D79E}"/>
    <dgm:cxn modelId="{1E9B51E9-D08C-4103-B912-95A12D424884}" type="presOf" srcId="{6FE16C03-B891-48F3-8EDD-9E53C2C86D4E}" destId="{03AD41C3-1594-4038-A870-78CDE3705229}" srcOrd="0" destOrd="0" presId="urn:microsoft.com/office/officeart/2024/3/layout/hArchList1"/>
    <dgm:cxn modelId="{2702A1EC-3998-4D4E-9F84-49AFFA225C5B}" srcId="{44709D96-5745-4D79-92FE-A41A3BDCC687}" destId="{2AE74477-4854-4C4C-99F1-2F1B41F42F7A}" srcOrd="0" destOrd="0" parTransId="{00C3325B-663D-4A1E-9DDE-C2CA1EEC29CB}" sibTransId="{7508B739-6501-49B3-A849-561575D957D0}"/>
    <dgm:cxn modelId="{6ADB1FF0-6BD5-43DB-A8B4-08563B62D478}" type="presOf" srcId="{44709D96-5745-4D79-92FE-A41A3BDCC687}" destId="{8C043B9B-752E-45DE-AB90-1DBE7759F022}" srcOrd="0" destOrd="0" presId="urn:microsoft.com/office/officeart/2024/3/layout/hArchList1"/>
    <dgm:cxn modelId="{893C3B92-2855-479D-ACAE-54D654866274}" type="presParOf" srcId="{8C043B9B-752E-45DE-AB90-1DBE7759F022}" destId="{266FF74F-C609-4AD0-9E71-D10BB88B6E01}" srcOrd="0" destOrd="0" presId="urn:microsoft.com/office/officeart/2024/3/layout/hArchList1"/>
    <dgm:cxn modelId="{88713B7E-2410-4CF6-A8FE-A1AFED740797}" type="presParOf" srcId="{266FF74F-C609-4AD0-9E71-D10BB88B6E01}" destId="{AB7341D4-AF1E-4022-BADF-1C9CDF09478E}" srcOrd="0" destOrd="0" presId="urn:microsoft.com/office/officeart/2024/3/layout/hArchList1"/>
    <dgm:cxn modelId="{6896B5D6-F9DB-4674-8E23-4A795BB58102}" type="presParOf" srcId="{266FF74F-C609-4AD0-9E71-D10BB88B6E01}" destId="{4D72DE76-93D6-430D-B76D-8975EA3401C3}" srcOrd="1" destOrd="0" presId="urn:microsoft.com/office/officeart/2024/3/layout/hArchList1"/>
    <dgm:cxn modelId="{031D4A08-C094-4EA4-85F0-73299AF8B32A}" type="presParOf" srcId="{8C043B9B-752E-45DE-AB90-1DBE7759F022}" destId="{79ADFE1C-FE6D-4BB4-ADDB-C4BF9BAE086F}" srcOrd="1" destOrd="0" presId="urn:microsoft.com/office/officeart/2024/3/layout/hArchList1"/>
    <dgm:cxn modelId="{291DF6FC-6A04-4627-9753-850A6B88615B}" type="presParOf" srcId="{8C043B9B-752E-45DE-AB90-1DBE7759F022}" destId="{A790FB21-B792-40B1-9630-66EBF7F400F4}" srcOrd="2" destOrd="0" presId="urn:microsoft.com/office/officeart/2024/3/layout/hArchList1"/>
    <dgm:cxn modelId="{0B8A71F7-7B1F-4888-A6B2-3C96642385A1}" type="presParOf" srcId="{A790FB21-B792-40B1-9630-66EBF7F400F4}" destId="{6784E218-F84D-423B-9421-9EC4A1398C0F}" srcOrd="0" destOrd="0" presId="urn:microsoft.com/office/officeart/2024/3/layout/hArchList1"/>
    <dgm:cxn modelId="{125FD819-3347-407E-97B3-AB2EDE26C04A}" type="presParOf" srcId="{A790FB21-B792-40B1-9630-66EBF7F400F4}" destId="{03AD41C3-1594-4038-A870-78CDE3705229}" srcOrd="1" destOrd="0" presId="urn:microsoft.com/office/officeart/2024/3/layout/hArchList1"/>
    <dgm:cxn modelId="{2DB724F7-5F3A-4B62-907C-260278B90C08}" type="presParOf" srcId="{8C043B9B-752E-45DE-AB90-1DBE7759F022}" destId="{96CBAFD3-1771-42C6-9F72-768E04A34BA9}" srcOrd="3" destOrd="0" presId="urn:microsoft.com/office/officeart/2024/3/layout/hArchList1"/>
    <dgm:cxn modelId="{BEE61919-7DD3-4E22-A51D-60114422778C}" type="presParOf" srcId="{8C043B9B-752E-45DE-AB90-1DBE7759F022}" destId="{00BED9B2-C75F-4DF7-B412-C718385C0DEA}" srcOrd="4" destOrd="0" presId="urn:microsoft.com/office/officeart/2024/3/layout/hArchList1"/>
    <dgm:cxn modelId="{8F53D30A-6706-4AE7-9189-9451500F1AEB}" type="presParOf" srcId="{00BED9B2-C75F-4DF7-B412-C718385C0DEA}" destId="{D69C7FA8-47B7-45C1-9D12-D42FC84F8D45}" srcOrd="0" destOrd="0" presId="urn:microsoft.com/office/officeart/2024/3/layout/hArchList1"/>
    <dgm:cxn modelId="{0DBBBE8E-0784-4CB8-9B7A-FEA56F5438AA}" type="presParOf" srcId="{00BED9B2-C75F-4DF7-B412-C718385C0DEA}" destId="{4AD46EC3-AD2D-4B0A-B140-BC4BF8529118}" srcOrd="1" destOrd="0" presId="urn:microsoft.com/office/officeart/2024/3/layout/hArc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E06A45-30CB-4CCC-8A27-3EE1B0D70306}">
      <dsp:nvSpPr>
        <dsp:cNvPr id="0" name=""/>
        <dsp:cNvSpPr/>
      </dsp:nvSpPr>
      <dsp:spPr>
        <a:xfrm>
          <a:off x="0" y="2723"/>
          <a:ext cx="713232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733A90-9D4F-49E5-911E-82A72CBB5014}">
      <dsp:nvSpPr>
        <dsp:cNvPr id="0" name=""/>
        <dsp:cNvSpPr/>
      </dsp:nvSpPr>
      <dsp:spPr>
        <a:xfrm>
          <a:off x="0" y="2723"/>
          <a:ext cx="7132320" cy="1857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6500" kern="1200"/>
            <a:t>PATRIMONIALES</a:t>
          </a:r>
          <a:endParaRPr lang="en-US" sz="6500" kern="1200"/>
        </a:p>
      </dsp:txBody>
      <dsp:txXfrm>
        <a:off x="0" y="2723"/>
        <a:ext cx="7132320" cy="1857464"/>
      </dsp:txXfrm>
    </dsp:sp>
    <dsp:sp modelId="{076E13EB-26C3-4DB0-BDED-0422776E829A}">
      <dsp:nvSpPr>
        <dsp:cNvPr id="0" name=""/>
        <dsp:cNvSpPr/>
      </dsp:nvSpPr>
      <dsp:spPr>
        <a:xfrm>
          <a:off x="0" y="1860187"/>
          <a:ext cx="713232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6D4509-CF6D-41D3-9221-EB6CC53258CC}">
      <dsp:nvSpPr>
        <dsp:cNvPr id="0" name=""/>
        <dsp:cNvSpPr/>
      </dsp:nvSpPr>
      <dsp:spPr>
        <a:xfrm>
          <a:off x="0" y="1860187"/>
          <a:ext cx="7132320" cy="1857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6500" kern="1200"/>
            <a:t>CORPORALES</a:t>
          </a:r>
          <a:endParaRPr lang="en-US" sz="6500" kern="1200"/>
        </a:p>
      </dsp:txBody>
      <dsp:txXfrm>
        <a:off x="0" y="1860187"/>
        <a:ext cx="7132320" cy="1857464"/>
      </dsp:txXfrm>
    </dsp:sp>
    <dsp:sp modelId="{09E0784B-D9E8-4B79-835E-668E727A36B4}">
      <dsp:nvSpPr>
        <dsp:cNvPr id="0" name=""/>
        <dsp:cNvSpPr/>
      </dsp:nvSpPr>
      <dsp:spPr>
        <a:xfrm>
          <a:off x="0" y="3717652"/>
          <a:ext cx="713232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4A1577-D924-441A-934F-BC03CFCB02D8}">
      <dsp:nvSpPr>
        <dsp:cNvPr id="0" name=""/>
        <dsp:cNvSpPr/>
      </dsp:nvSpPr>
      <dsp:spPr>
        <a:xfrm>
          <a:off x="0" y="3717652"/>
          <a:ext cx="7132320" cy="1857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6500" kern="1200"/>
            <a:t>MORALES</a:t>
          </a:r>
          <a:endParaRPr lang="en-US" sz="6500" kern="1200"/>
        </a:p>
      </dsp:txBody>
      <dsp:txXfrm>
        <a:off x="0" y="3717652"/>
        <a:ext cx="7132320" cy="18574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7341D4-AF1E-4022-BADF-1C9CDF09478E}">
      <dsp:nvSpPr>
        <dsp:cNvPr id="0" name=""/>
        <dsp:cNvSpPr/>
      </dsp:nvSpPr>
      <dsp:spPr>
        <a:xfrm>
          <a:off x="0" y="0"/>
          <a:ext cx="2316003" cy="6977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NORMA GENERAL</a:t>
          </a:r>
        </a:p>
        <a:p>
          <a:pPr marL="0" lvl="0" indent="0" algn="l" defTabSz="800100">
            <a:spcBef>
              <a:spcPct val="0"/>
            </a:spcBef>
            <a:spcAft>
              <a:spcPct val="35000"/>
            </a:spcAft>
            <a:buNone/>
            <a:defRPr b="1"/>
          </a:pPr>
          <a:endParaRPr lang="en-US" sz="1800" kern="1200"/>
        </a:p>
      </dsp:txBody>
      <dsp:txXfrm>
        <a:off x="0" y="0"/>
        <a:ext cx="2316003" cy="697730"/>
      </dsp:txXfrm>
    </dsp:sp>
    <dsp:sp modelId="{4D72DE76-93D6-430D-B76D-8975EA3401C3}">
      <dsp:nvSpPr>
        <dsp:cNvPr id="0" name=""/>
        <dsp:cNvSpPr/>
      </dsp:nvSpPr>
      <dsp:spPr>
        <a:xfrm>
          <a:off x="0" y="697730"/>
          <a:ext cx="2316003" cy="48944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NO RESPONDEN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INIMPUTABLES</a:t>
          </a:r>
          <a:r>
            <a:rPr lang="es-ES" sz="1400" kern="1200" dirty="0"/>
            <a:t>.​</a:t>
          </a:r>
          <a:endParaRPr lang="en-US" sz="1400" kern="1200" dirty="0"/>
        </a:p>
      </dsp:txBody>
      <dsp:txXfrm>
        <a:off x="0" y="697730"/>
        <a:ext cx="2316003" cy="4894497"/>
      </dsp:txXfrm>
    </dsp:sp>
    <dsp:sp modelId="{6784E218-F84D-423B-9421-9EC4A1398C0F}">
      <dsp:nvSpPr>
        <dsp:cNvPr id="0" name=""/>
        <dsp:cNvSpPr/>
      </dsp:nvSpPr>
      <dsp:spPr>
        <a:xfrm>
          <a:off x="2785457" y="1567883"/>
          <a:ext cx="2316003" cy="6977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 dirty="0"/>
            <a:t>EXCEPCION</a:t>
          </a:r>
        </a:p>
      </dsp:txBody>
      <dsp:txXfrm>
        <a:off x="2785457" y="1567883"/>
        <a:ext cx="2316003" cy="697730"/>
      </dsp:txXfrm>
    </dsp:sp>
    <dsp:sp modelId="{03AD41C3-1594-4038-A870-78CDE3705229}">
      <dsp:nvSpPr>
        <dsp:cNvPr id="0" name=""/>
        <dsp:cNvSpPr/>
      </dsp:nvSpPr>
      <dsp:spPr>
        <a:xfrm>
          <a:off x="2547604" y="697730"/>
          <a:ext cx="2316003" cy="48944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.​</a:t>
          </a:r>
          <a:endParaRPr lang="en-US" sz="1400" kern="1200" dirty="0"/>
        </a:p>
      </dsp:txBody>
      <dsp:txXfrm>
        <a:off x="2547604" y="697730"/>
        <a:ext cx="2316003" cy="4894497"/>
      </dsp:txXfrm>
    </dsp:sp>
    <dsp:sp modelId="{D69C7FA8-47B7-45C1-9D12-D42FC84F8D45}">
      <dsp:nvSpPr>
        <dsp:cNvPr id="0" name=""/>
        <dsp:cNvSpPr/>
      </dsp:nvSpPr>
      <dsp:spPr>
        <a:xfrm>
          <a:off x="5095208" y="0"/>
          <a:ext cx="2316003" cy="6977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endParaRPr lang="en-US" sz="1800" kern="1200" dirty="0"/>
        </a:p>
      </dsp:txBody>
      <dsp:txXfrm>
        <a:off x="5095208" y="0"/>
        <a:ext cx="2316003" cy="697730"/>
      </dsp:txXfrm>
    </dsp:sp>
    <dsp:sp modelId="{4AD46EC3-AD2D-4B0A-B140-BC4BF8529118}">
      <dsp:nvSpPr>
        <dsp:cNvPr id="0" name=""/>
        <dsp:cNvSpPr/>
      </dsp:nvSpPr>
      <dsp:spPr>
        <a:xfrm>
          <a:off x="5095208" y="697730"/>
          <a:ext cx="2316003" cy="48944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ART 61.3 LORPM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SI ES DELITO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 RESPUESTA SOLIDARIA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400" kern="1200" dirty="0"/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.​</a:t>
          </a:r>
          <a:endParaRPr lang="en-US" sz="1400" kern="1200" dirty="0"/>
        </a:p>
      </dsp:txBody>
      <dsp:txXfrm>
        <a:off x="5095208" y="697730"/>
        <a:ext cx="2316003" cy="48944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24/3/layout/hArchList1">
  <dgm:title val="Horizontal Text Blocks"/>
  <dgm:desc val="Short bits of text with formatted headers. Use as an easier-to-read alternative to a bulleted list."/>
  <dgm:catLst>
    <dgm:cat type="list" pri="100"/>
    <dgm:cat type="timeline" pri="500"/>
    <dgm:cat type="process" pri="6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vertAlign" val="t"/>
          <dgm:param type="horzAlign" val="l"/>
        </dgm:alg>
      </dgm:if>
      <dgm:else name="Name3">
        <dgm:alg type="lin">
          <dgm:param type="vertAlign" val="t"/>
          <dgm:param type="horzAlign" val="r"/>
        </dgm:alg>
      </dgm:else>
    </dgm:choose>
    <dgm:presOf/>
    <dgm:constrLst>
      <dgm:constr type="primFontSz" for="des" forName="pictRect" op="equ" val="18"/>
      <dgm:constr type="primFontSz" for="des" forName="textRect" refType="primFontSz" refFor="des" refForName="pictRect" op="equ" fact="0.77"/>
      <dgm:constr type="w" for="ch" forName="compNode" refType="w"/>
      <dgm:constr type="h" for="ch" forName="compNode" refType="h"/>
      <dgm:constr type="h" for="des" forName="pictRect" op="equ"/>
      <dgm:constr type="h" for="des" forName="pictRect" refType="primFontSz" refFor="des" refForName="pictRect" fact="3"/>
      <dgm:constr type="w" for="ch" ptType="sibTrans" refType="w" refFor="ch" refForName="compNode" op="equ" fact="0.1"/>
      <dgm:constr type="sp" refType="w" refFor="ch" refForName="compNode" op="equ" fact="0.1"/>
    </dgm:constrLst>
    <dgm:ruleLst/>
    <dgm:forEach name="Name4" axis="ch" ptType="node" cnt="20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h" for="ch" forName="pictRect" refType="h" fact="0.1"/>
          <dgm:constr type="l" for="ch" forName="pictRect"/>
          <dgm:constr type="t" for="ch" forName="pictRect"/>
          <dgm:constr type="l" for="ch" forName="textRect"/>
          <dgm:constr type="t" for="ch" forName="textRect" refType="b" refFor="ch" refForName="pictRect"/>
        </dgm:constrLst>
        <dgm:ruleLst/>
        <dgm:layoutNode name="pictRect" styleLbl="revTx">
          <dgm:varLst>
            <dgm:chMax val="0"/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hoose name="choosePictRectConstraints">
            <dgm:if name="ifPictRectConstraints" func="var" arg="dir" op="equ" val="norm">
              <dgm:constrLst>
                <dgm:constr type="h" refType="w" op="lte" fact="0.4"/>
                <dgm:constr type="lMarg" val="10.8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elsePictRectConstraints">
              <dgm:constrLst>
                <dgm:constr type="lMarg" refType="primFontSz" fact="0.1"/>
                <dgm:constr type="rMarg" val="10.8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h" val="INF" fact="NaN" max="NaN"/>
            <dgm:rule type="primFontSz" val="5" fact="NaN" max="NaN"/>
          </dgm:ruleLst>
        </dgm:layoutNode>
        <dgm:layoutNode name="textRect" styleLbl="revTx">
          <dgm:varLst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hoose name="chooseTextRectConstraints">
            <dgm:if name="ifTextRectConstraints" func="var" arg="dir" op="equ" val="norm">
              <dgm:constrLst>
                <dgm:constr type="lMarg" val="10.8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elseTextRectConstraints">
              <dgm:constrLst>
                <dgm:constr type="lMarg" refType="primFontSz" fact="0.1"/>
                <dgm:constr type="rMarg" val="10.8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759EBB-35C2-4801-86C0-8B7904ADEBD0}" type="datetimeFigureOut">
              <a:rPr lang="es-ES" smtClean="0"/>
              <a:t>24/11/2025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974CD2-F3F0-4011-BDF6-6C1C982B98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8524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974CD2-F3F0-4011-BDF6-6C1C982B986C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5137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595EAD1-9200-DDD9-8F6D-AD5C90E1D94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A13483-A24C-97DB-1FAB-B1EE383D6793}"/>
              </a:ext>
            </a:extLst>
          </p:cNvPr>
          <p:cNvSpPr/>
          <p:nvPr/>
        </p:nvSpPr>
        <p:spPr>
          <a:xfrm>
            <a:off x="5067300" y="-429"/>
            <a:ext cx="7142987" cy="6857571"/>
          </a:xfrm>
          <a:prstGeom prst="rect">
            <a:avLst/>
          </a:prstGeom>
          <a:gradFill>
            <a:gsLst>
              <a:gs pos="0">
                <a:srgbClr val="FF411C"/>
              </a:gs>
              <a:gs pos="100000">
                <a:srgbClr val="92248E"/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0CBF15A-228E-7325-6D7D-982EA5375DC4}"/>
              </a:ext>
            </a:extLst>
          </p:cNvPr>
          <p:cNvSpPr/>
          <p:nvPr/>
        </p:nvSpPr>
        <p:spPr>
          <a:xfrm>
            <a:off x="5067301" y="0"/>
            <a:ext cx="7158340" cy="6858000"/>
          </a:xfrm>
          <a:prstGeom prst="rect">
            <a:avLst/>
          </a:prstGeom>
          <a:gradFill>
            <a:gsLst>
              <a:gs pos="27000">
                <a:srgbClr val="DA002F">
                  <a:alpha val="6000"/>
                </a:srgbClr>
              </a:gs>
              <a:gs pos="98000">
                <a:srgbClr val="9B3597">
                  <a:alpha val="72941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BBC545E-CFDF-A40B-046E-AEC9E529B81C}"/>
              </a:ext>
            </a:extLst>
          </p:cNvPr>
          <p:cNvSpPr/>
          <p:nvPr/>
        </p:nvSpPr>
        <p:spPr>
          <a:xfrm rot="10800000">
            <a:off x="5067300" y="4571999"/>
            <a:ext cx="7158340" cy="2286000"/>
          </a:xfrm>
          <a:prstGeom prst="rect">
            <a:avLst/>
          </a:prstGeom>
          <a:gradFill>
            <a:gsLst>
              <a:gs pos="28000">
                <a:srgbClr val="FF907A">
                  <a:alpha val="40000"/>
                </a:srgbClr>
              </a:gs>
              <a:gs pos="100000">
                <a:srgbClr val="DA002F">
                  <a:alpha val="20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90503D3-D62B-0038-E24C-05C4B676AF66}"/>
              </a:ext>
            </a:extLst>
          </p:cNvPr>
          <p:cNvSpPr/>
          <p:nvPr/>
        </p:nvSpPr>
        <p:spPr>
          <a:xfrm rot="13704304">
            <a:off x="6080918" y="830588"/>
            <a:ext cx="4998441" cy="4998441"/>
          </a:xfrm>
          <a:prstGeom prst="ellipse">
            <a:avLst/>
          </a:prstGeom>
          <a:gradFill>
            <a:gsLst>
              <a:gs pos="39000">
                <a:srgbClr val="FFDBCC">
                  <a:alpha val="0"/>
                </a:srgbClr>
              </a:gs>
              <a:gs pos="100000">
                <a:srgbClr val="FF907A">
                  <a:alpha val="20000"/>
                </a:srgb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87568" y="1270535"/>
            <a:ext cx="5513832" cy="288950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3600" cap="all" spc="700" baseline="0" dirty="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110000"/>
              </a:lnSpc>
            </a:pPr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87568" y="4974336"/>
            <a:ext cx="5715000" cy="1481328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cap="all" spc="400" baseline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60A6A082-894A-7F2D-AA57-EBD48EAFBD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067300" cy="6858000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87566" y="6455664"/>
            <a:ext cx="2902571" cy="3657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08425" y="6455664"/>
            <a:ext cx="2986167" cy="3657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2927AFB-A171-440E-85AE-8173A49EBA6A}" type="datetime2">
              <a:rPr lang="en-US" smtClean="0"/>
              <a:t>Monday, November 24, 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6183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B2555FD-4C27-26F9-D396-F44BD2552350}"/>
              </a:ext>
            </a:extLst>
          </p:cNvPr>
          <p:cNvSpPr/>
          <p:nvPr/>
        </p:nvSpPr>
        <p:spPr>
          <a:xfrm flipH="1">
            <a:off x="0" y="0"/>
            <a:ext cx="12188952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14D9F56-D5FE-5416-E898-561CCD18E63E}"/>
              </a:ext>
            </a:extLst>
          </p:cNvPr>
          <p:cNvSpPr/>
          <p:nvPr/>
        </p:nvSpPr>
        <p:spPr>
          <a:xfrm>
            <a:off x="-7226" y="2522"/>
            <a:ext cx="12210294" cy="6855478"/>
          </a:xfrm>
          <a:prstGeom prst="rect">
            <a:avLst/>
          </a:prstGeom>
          <a:gradFill>
            <a:gsLst>
              <a:gs pos="0">
                <a:srgbClr val="FF411C">
                  <a:alpha val="66000"/>
                </a:srgbClr>
              </a:gs>
              <a:gs pos="99000">
                <a:srgbClr val="962077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CE312D2-549E-F681-7F68-B8AAD2F7696A}"/>
              </a:ext>
            </a:extLst>
          </p:cNvPr>
          <p:cNvSpPr/>
          <p:nvPr/>
        </p:nvSpPr>
        <p:spPr>
          <a:xfrm rot="10800000" flipH="1">
            <a:off x="383414" y="0"/>
            <a:ext cx="11826874" cy="6858000"/>
          </a:xfrm>
          <a:prstGeom prst="rect">
            <a:avLst/>
          </a:prstGeom>
          <a:gradFill>
            <a:gsLst>
              <a:gs pos="0">
                <a:srgbClr val="FA0036">
                  <a:alpha val="4000"/>
                </a:srgbClr>
              </a:gs>
              <a:gs pos="99000">
                <a:srgbClr val="92248E">
                  <a:alpha val="97647"/>
                </a:srgb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C4FFFC-E214-3024-4ED7-32DAAA7A66E0}"/>
              </a:ext>
            </a:extLst>
          </p:cNvPr>
          <p:cNvSpPr/>
          <p:nvPr/>
        </p:nvSpPr>
        <p:spPr>
          <a:xfrm rot="5400000" flipH="1">
            <a:off x="4945773" y="-4953002"/>
            <a:ext cx="2286000" cy="12192001"/>
          </a:xfrm>
          <a:prstGeom prst="rect">
            <a:avLst/>
          </a:prstGeom>
          <a:gradFill>
            <a:gsLst>
              <a:gs pos="20000">
                <a:srgbClr val="D861D4">
                  <a:alpha val="0"/>
                </a:srgbClr>
              </a:gs>
              <a:gs pos="100000">
                <a:srgbClr val="FF7037">
                  <a:alpha val="66000"/>
                </a:srgb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63C23C4-6670-C4D3-CA25-EAF7EB91AC78}"/>
              </a:ext>
            </a:extLst>
          </p:cNvPr>
          <p:cNvSpPr/>
          <p:nvPr/>
        </p:nvSpPr>
        <p:spPr>
          <a:xfrm rot="10800000">
            <a:off x="3048" y="-5047"/>
            <a:ext cx="12188952" cy="6420678"/>
          </a:xfrm>
          <a:prstGeom prst="rect">
            <a:avLst/>
          </a:prstGeom>
          <a:gradFill>
            <a:gsLst>
              <a:gs pos="0">
                <a:srgbClr val="FA0036">
                  <a:alpha val="22000"/>
                </a:srgbClr>
              </a:gs>
              <a:gs pos="52000">
                <a:srgbClr val="FF907A">
                  <a:alpha val="0"/>
                </a:srgb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AF9AED1-BD83-3598-C1F0-DC7ED0150981}"/>
              </a:ext>
            </a:extLst>
          </p:cNvPr>
          <p:cNvSpPr/>
          <p:nvPr/>
        </p:nvSpPr>
        <p:spPr>
          <a:xfrm rot="20481594" flipH="1">
            <a:off x="6172247" y="626278"/>
            <a:ext cx="5005754" cy="5005754"/>
          </a:xfrm>
          <a:prstGeom prst="ellipse">
            <a:avLst/>
          </a:prstGeom>
          <a:gradFill>
            <a:gsLst>
              <a:gs pos="31000">
                <a:srgbClr val="FF907A">
                  <a:alpha val="0"/>
                </a:srgbClr>
              </a:gs>
              <a:gs pos="85000">
                <a:srgbClr val="FFBCAF">
                  <a:alpha val="1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92EA34-13CC-54C1-DE3D-4F1D5D55C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2596896"/>
            <a:ext cx="8933688" cy="3566160"/>
          </a:xfrm>
        </p:spPr>
        <p:txBody>
          <a:bodyPr anchor="b">
            <a:normAutofit/>
          </a:bodyPr>
          <a:lstStyle>
            <a:lvl1pPr>
              <a:lnSpc>
                <a:spcPct val="110000"/>
              </a:lnSpc>
              <a:defRPr sz="6000" cap="all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1849E7-8E94-3B02-239C-AAB481596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845713-EE4C-7615-B812-531C14CF0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F9D34E2-F5B0-4166-BCAC-F99A4EBB0C26}" type="datetime2">
              <a:rPr lang="en-US" smtClean="0"/>
              <a:t>Monday, November 24, 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44BD7-C050-D052-8408-65ADAAF67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145AC3-CC88-4C8A-A6CE-8D44921B6A23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0582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B5C5E01-6047-09D9-CA8C-ACF771ED4F5F}"/>
              </a:ext>
            </a:extLst>
          </p:cNvPr>
          <p:cNvSpPr/>
          <p:nvPr/>
        </p:nvSpPr>
        <p:spPr>
          <a:xfrm>
            <a:off x="-2" y="0"/>
            <a:ext cx="1219200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735CD2-2790-A02E-C1A3-EB251A110779}"/>
              </a:ext>
            </a:extLst>
          </p:cNvPr>
          <p:cNvSpPr/>
          <p:nvPr/>
        </p:nvSpPr>
        <p:spPr>
          <a:xfrm flipH="1">
            <a:off x="-2" y="0"/>
            <a:ext cx="6096000" cy="6858000"/>
          </a:xfrm>
          <a:prstGeom prst="rect">
            <a:avLst/>
          </a:prstGeom>
          <a:gradFill>
            <a:gsLst>
              <a:gs pos="8000">
                <a:srgbClr val="FF907A"/>
              </a:gs>
              <a:gs pos="100000">
                <a:srgbClr val="DA002F">
                  <a:alpha val="88627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7BCFA5-D41F-08E8-0C59-3B6D1AE8FC85}"/>
              </a:ext>
            </a:extLst>
          </p:cNvPr>
          <p:cNvSpPr/>
          <p:nvPr/>
        </p:nvSpPr>
        <p:spPr>
          <a:xfrm flipH="1">
            <a:off x="0" y="17416"/>
            <a:ext cx="5067300" cy="6840156"/>
          </a:xfrm>
          <a:prstGeom prst="rect">
            <a:avLst/>
          </a:prstGeom>
          <a:gradFill>
            <a:gsLst>
              <a:gs pos="22000">
                <a:srgbClr val="FF5076">
                  <a:alpha val="0"/>
                </a:srgbClr>
              </a:gs>
              <a:gs pos="99000">
                <a:srgbClr val="92248E">
                  <a:alpha val="91765"/>
                </a:srgb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833A7D-2BA4-F824-376C-8607C290E93B}"/>
              </a:ext>
            </a:extLst>
          </p:cNvPr>
          <p:cNvSpPr/>
          <p:nvPr/>
        </p:nvSpPr>
        <p:spPr>
          <a:xfrm rot="5400000" flipH="1">
            <a:off x="-20998" y="723590"/>
            <a:ext cx="6595192" cy="5638799"/>
          </a:xfrm>
          <a:prstGeom prst="rect">
            <a:avLst/>
          </a:prstGeom>
          <a:gradFill>
            <a:gsLst>
              <a:gs pos="2000">
                <a:srgbClr val="DA002F">
                  <a:alpha val="18824"/>
                </a:srgbClr>
              </a:gs>
              <a:gs pos="57000">
                <a:srgbClr val="FE4A00">
                  <a:alpha val="0"/>
                </a:srgb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CFC381E-3DA3-22D7-F3CB-6FF3B17D6865}"/>
              </a:ext>
            </a:extLst>
          </p:cNvPr>
          <p:cNvSpPr/>
          <p:nvPr/>
        </p:nvSpPr>
        <p:spPr>
          <a:xfrm rot="12508972">
            <a:off x="652110" y="716188"/>
            <a:ext cx="5005754" cy="5005754"/>
          </a:xfrm>
          <a:prstGeom prst="ellipse">
            <a:avLst/>
          </a:prstGeom>
          <a:gradFill>
            <a:gsLst>
              <a:gs pos="31000">
                <a:srgbClr val="FF907A">
                  <a:alpha val="0"/>
                </a:srgbClr>
              </a:gs>
              <a:gs pos="85000">
                <a:srgbClr val="FFBCAF">
                  <a:alpha val="22745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029968"/>
            <a:ext cx="4398264" cy="2825496"/>
          </a:xfrm>
        </p:spPr>
        <p:txBody>
          <a:bodyPr anchor="ctr">
            <a:normAutofit/>
          </a:bodyPr>
          <a:lstStyle>
            <a:lvl1pPr algn="ctr">
              <a:lnSpc>
                <a:spcPct val="110000"/>
              </a:lnSpc>
              <a:defRPr sz="4000" cap="all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004304" y="584688"/>
            <a:ext cx="4517136" cy="5688623"/>
          </a:xfrm>
        </p:spPr>
        <p:txBody>
          <a:bodyPr vert="horz" lIns="91440" tIns="45720" rIns="91440" bIns="45720" rtlCol="0" anchor="ctr">
            <a:normAutofit/>
          </a:bodyPr>
          <a:lstStyle>
            <a:lvl1pPr marL="342900" indent="-342900">
              <a:buFont typeface="+mj-lt"/>
              <a:buAutoNum type="arabicPeriod"/>
              <a:defRPr lang="en-US" sz="1800"/>
            </a:lvl1pPr>
            <a:lvl2pPr marL="571500" indent="-342900">
              <a:buFont typeface="+mj-lt"/>
              <a:buAutoNum type="arabicPeriod"/>
              <a:defRPr sz="1600"/>
            </a:lvl2pPr>
            <a:lvl3pPr marL="800100" indent="-342900">
              <a:buFont typeface="+mj-lt"/>
              <a:buAutoNum type="arabicPeriod"/>
              <a:defRPr sz="1400"/>
            </a:lvl3pPr>
            <a:lvl4pPr>
              <a:buFont typeface="+mj-lt"/>
              <a:buAutoNum type="arabicPeriod"/>
              <a:defRPr sz="1400"/>
            </a:lvl4pPr>
            <a:lvl5pPr>
              <a:buFont typeface="+mj-lt"/>
              <a:buAutoNum type="arabicPeriod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02FDF1D-424D-4F55-8CAE-9342A40AFD81}" type="datetime2">
              <a:rPr lang="en-US" smtClean="0"/>
              <a:t>Monday, November 24, 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907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5E51A20-2748-7167-D322-21FEFCFAA88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BB6C2A-5CA9-E68C-069E-E0E25559DCC0}"/>
              </a:ext>
            </a:extLst>
          </p:cNvPr>
          <p:cNvSpPr/>
          <p:nvPr/>
        </p:nvSpPr>
        <p:spPr>
          <a:xfrm flipH="1">
            <a:off x="-1" y="6408743"/>
            <a:ext cx="12191998" cy="449257"/>
          </a:xfrm>
          <a:prstGeom prst="rect">
            <a:avLst/>
          </a:prstGeom>
          <a:gradFill>
            <a:gsLst>
              <a:gs pos="34000">
                <a:srgbClr val="FE4A00">
                  <a:alpha val="72941"/>
                </a:srgbClr>
              </a:gs>
              <a:gs pos="100000">
                <a:srgbClr val="DA002F">
                  <a:alpha val="88627"/>
                </a:srgb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80550C-DE5E-1065-0630-D03C188FDDD1}"/>
              </a:ext>
            </a:extLst>
          </p:cNvPr>
          <p:cNvSpPr/>
          <p:nvPr/>
        </p:nvSpPr>
        <p:spPr>
          <a:xfrm flipH="1">
            <a:off x="-1" y="6408742"/>
            <a:ext cx="6281929" cy="449258"/>
          </a:xfrm>
          <a:prstGeom prst="rect">
            <a:avLst/>
          </a:prstGeom>
          <a:gradFill>
            <a:gsLst>
              <a:gs pos="0">
                <a:srgbClr val="FD5353">
                  <a:alpha val="54902"/>
                </a:srgbClr>
              </a:gs>
              <a:gs pos="99000">
                <a:srgbClr val="972D8F">
                  <a:alpha val="73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6600" y="1014984"/>
            <a:ext cx="4489704" cy="1463040"/>
          </a:xfrm>
        </p:spPr>
        <p:txBody>
          <a:bodyPr anchor="t">
            <a:normAutofit/>
          </a:bodyPr>
          <a:lstStyle>
            <a:lvl1pPr>
              <a:defRPr sz="4000" cap="all" spc="7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46617FE-5546-1330-38DE-729B1DB01C4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-1"/>
            <a:ext cx="6281928" cy="6411311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086600" y="2633472"/>
            <a:ext cx="4498848" cy="2980944"/>
          </a:xfrm>
        </p:spPr>
        <p:txBody>
          <a:bodyPr anchor="b">
            <a:normAutofit/>
          </a:bodyPr>
          <a:lstStyle>
            <a:lvl1pPr marL="342900" indent="-342900">
              <a:buFont typeface="+mj-lt"/>
              <a:buAutoNum type="arabicPeriod"/>
              <a:defRPr sz="1800"/>
            </a:lvl1pPr>
            <a:lvl2pPr marL="571500" indent="-342900">
              <a:buFont typeface="+mj-lt"/>
              <a:buAutoNum type="arabicPeriod"/>
              <a:defRPr sz="1600"/>
            </a:lvl2pPr>
            <a:lvl3pPr marL="685800" indent="-228600">
              <a:buFont typeface="+mj-lt"/>
              <a:buAutoNum type="arabicPeriod"/>
              <a:defRPr sz="1400"/>
            </a:lvl3pPr>
            <a:lvl4pPr marL="914400" indent="-228600">
              <a:buFont typeface="+mj-lt"/>
              <a:buAutoNum type="arabicPeriod"/>
              <a:defRPr sz="1400"/>
            </a:lvl4pPr>
            <a:lvl5pPr marL="1143000" indent="-228600">
              <a:buFont typeface="+mj-lt"/>
              <a:buAutoNum type="arabicPeriod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9C33D4E-E2BE-E898-8127-4DC0FEE7EF6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37160" y="6455664"/>
            <a:ext cx="3557016" cy="3657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9153B13C-4F7F-491E-137A-C175D2F3434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7019B1F-F9E0-40A8-8123-21681C0812EB}" type="datetime2">
              <a:rPr lang="en-US" smtClean="0"/>
              <a:t>Monday, November 24, 2025</a:t>
            </a:fld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65A4B81-1CBB-716F-B325-C1ECB6BA252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9761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49FF914-ECFF-A4E1-AD86-108676B324D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98606AF-234E-F01C-E350-3E326E5ABE30}"/>
              </a:ext>
            </a:extLst>
          </p:cNvPr>
          <p:cNvSpPr/>
          <p:nvPr/>
        </p:nvSpPr>
        <p:spPr>
          <a:xfrm>
            <a:off x="-11209" y="0"/>
            <a:ext cx="12203208" cy="1698952"/>
          </a:xfrm>
          <a:prstGeom prst="rect">
            <a:avLst/>
          </a:prstGeom>
          <a:gradFill>
            <a:gsLst>
              <a:gs pos="0">
                <a:srgbClr val="DA002F"/>
              </a:gs>
              <a:gs pos="100000">
                <a:srgbClr val="FF8463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E6AE3A-A1C7-E9CA-615A-87942C8FD35D}"/>
              </a:ext>
            </a:extLst>
          </p:cNvPr>
          <p:cNvSpPr/>
          <p:nvPr/>
        </p:nvSpPr>
        <p:spPr>
          <a:xfrm>
            <a:off x="-11210" y="4199"/>
            <a:ext cx="8126510" cy="1694753"/>
          </a:xfrm>
          <a:prstGeom prst="rect">
            <a:avLst/>
          </a:prstGeom>
          <a:gradFill>
            <a:gsLst>
              <a:gs pos="37000">
                <a:srgbClr val="FF6C4F">
                  <a:alpha val="41961"/>
                </a:srgbClr>
              </a:gs>
              <a:gs pos="99000">
                <a:srgbClr val="DA002F">
                  <a:alpha val="5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082EBC-AF50-5C78-B731-0C4380660AF5}"/>
              </a:ext>
            </a:extLst>
          </p:cNvPr>
          <p:cNvSpPr/>
          <p:nvPr/>
        </p:nvSpPr>
        <p:spPr>
          <a:xfrm>
            <a:off x="5466" y="-6046"/>
            <a:ext cx="12197741" cy="1694753"/>
          </a:xfrm>
          <a:prstGeom prst="rect">
            <a:avLst/>
          </a:prstGeom>
          <a:gradFill>
            <a:gsLst>
              <a:gs pos="32000">
                <a:srgbClr val="D861D4">
                  <a:alpha val="0"/>
                </a:srgbClr>
              </a:gs>
              <a:gs pos="100000">
                <a:srgbClr val="93258E">
                  <a:alpha val="65882"/>
                </a:srgb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272" y="347472"/>
            <a:ext cx="9875520" cy="1033272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3272" y="2203703"/>
            <a:ext cx="9875520" cy="4067623"/>
          </a:xfrm>
        </p:spPr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7160" y="6455664"/>
            <a:ext cx="3557016" cy="3657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326AF6F-B60F-4C18-B9AB-ED82420774C4}" type="datetime2">
              <a:rPr lang="en-US" smtClean="0"/>
              <a:t>Monday, November 24, 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2647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272" y="2103120"/>
            <a:ext cx="4325112" cy="2454796"/>
          </a:xfr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633F00-464B-3088-812A-40496FD10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73800" y="2103120"/>
            <a:ext cx="4325112" cy="245973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000" dirty="0"/>
            </a:lvl1pPr>
            <a:lvl2pPr marL="228600" indent="0">
              <a:buNone/>
              <a:defRPr lang="en-US" sz="1800" dirty="0"/>
            </a:lvl2pPr>
            <a:lvl3pPr marL="457200" indent="0">
              <a:buNone/>
              <a:defRPr lang="en-US" sz="1600" dirty="0"/>
            </a:lvl3pPr>
            <a:lvl4pPr marL="685800" indent="0">
              <a:buNone/>
              <a:defRPr lang="en-US" sz="1400" dirty="0"/>
            </a:lvl4pPr>
            <a:lvl5pPr marL="914400" indent="0">
              <a:buNone/>
              <a:defRPr lang="en-US" sz="1400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6005E-1485-423F-B5D4-36E24475CFEE}" type="datetime2">
              <a:rPr lang="en-US" smtClean="0"/>
              <a:t>Monday, November 24, 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1031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600200"/>
            <a:ext cx="3813048" cy="2999232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11371" y="1600200"/>
            <a:ext cx="4892656" cy="36576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4E31E-DF49-445C-800F-5FFC1FA8170B}" type="datetime2">
              <a:rPr lang="en-US" smtClean="0"/>
              <a:t>Monday, November 24, 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334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600200"/>
            <a:ext cx="3611880" cy="2999232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B4667A-FE47-8556-FD3A-55FDBA801D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65776" y="1600200"/>
            <a:ext cx="6135624" cy="429768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41D06-5B5C-452D-81B5-D55337162AD4}" type="datetime2">
              <a:rPr lang="en-US" smtClean="0"/>
              <a:t>Monday, November 24, 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1777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04088"/>
            <a:ext cx="3547872" cy="4965192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65776" y="704088"/>
            <a:ext cx="6394704" cy="521208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F4B41-77D5-4516-9B41-E9168C96B23B}" type="datetime2">
              <a:rPr lang="en-US" smtClean="0"/>
              <a:t>Monday, November 24, 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0695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04088"/>
            <a:ext cx="2916936" cy="2916936"/>
          </a:xfrm>
        </p:spPr>
        <p:txBody>
          <a:bodyPr anchor="t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88626" y="704088"/>
            <a:ext cx="7132320" cy="55778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37B679-27F6-4DEC-AE7E-AE12D4B5C168}" type="datetime2">
              <a:rPr lang="en-US" smtClean="0"/>
              <a:t>Monday, November 24, 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5564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168DFF7-84C4-DA92-2628-88F515669E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8358C6A-FFB7-7F91-94AA-423822AA8C38}"/>
              </a:ext>
            </a:extLst>
          </p:cNvPr>
          <p:cNvSpPr/>
          <p:nvPr/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DA002F"/>
              </a:gs>
              <a:gs pos="100000">
                <a:srgbClr val="D861D4">
                  <a:alpha val="58824"/>
                </a:srgb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7B507E-31E7-16F8-CF5C-A1250BA873D8}"/>
              </a:ext>
            </a:extLst>
          </p:cNvPr>
          <p:cNvSpPr/>
          <p:nvPr/>
        </p:nvSpPr>
        <p:spPr>
          <a:xfrm flipH="1">
            <a:off x="8022440" y="6406116"/>
            <a:ext cx="4169557" cy="461774"/>
          </a:xfrm>
          <a:prstGeom prst="rect">
            <a:avLst/>
          </a:prstGeom>
          <a:gradFill>
            <a:gsLst>
              <a:gs pos="19000">
                <a:srgbClr val="FF411C">
                  <a:alpha val="60784"/>
                </a:srgbClr>
              </a:gs>
              <a:gs pos="99000">
                <a:srgbClr val="FF907A">
                  <a:alpha val="86667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475488"/>
            <a:ext cx="6400800" cy="1197864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31520" y="1856232"/>
            <a:ext cx="6400800" cy="40050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3F47ADC-E381-68F6-8F09-4B69A1B9254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22440" y="603504"/>
            <a:ext cx="3553863" cy="5202936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18DFB-5F24-4AAB-A84B-D248D5DAC033}" type="datetime2">
              <a:rPr lang="en-US" smtClean="0"/>
              <a:t>Monday, November 24, 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662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272" y="347472"/>
            <a:ext cx="9985248" cy="96012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3272" y="1563624"/>
            <a:ext cx="9985248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BCA4-07E8-484C-A268-7A7F4DBB4C79}" type="datetime2">
              <a:rPr lang="en-US" smtClean="0"/>
              <a:t>Monday, November 24, 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4253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371C36B-E56C-A499-1D3F-AC8DC09B0AE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BC72D07-FB95-F16C-6535-C8AEB3ACAFA0}"/>
              </a:ext>
            </a:extLst>
          </p:cNvPr>
          <p:cNvSpPr/>
          <p:nvPr/>
        </p:nvSpPr>
        <p:spPr>
          <a:xfrm rot="10800000" flipH="1">
            <a:off x="0" y="6408316"/>
            <a:ext cx="12192000" cy="449684"/>
          </a:xfrm>
          <a:prstGeom prst="rect">
            <a:avLst/>
          </a:prstGeom>
          <a:gradFill>
            <a:gsLst>
              <a:gs pos="14000">
                <a:srgbClr val="FE4A00">
                  <a:alpha val="27843"/>
                </a:srgbClr>
              </a:gs>
              <a:gs pos="100000">
                <a:srgbClr val="DA002F">
                  <a:alpha val="84706"/>
                </a:srgb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CAA119A-27E9-C86D-0929-AC7B5A35BD16}"/>
              </a:ext>
            </a:extLst>
          </p:cNvPr>
          <p:cNvSpPr/>
          <p:nvPr/>
        </p:nvSpPr>
        <p:spPr>
          <a:xfrm flipH="1">
            <a:off x="3807553" y="6408316"/>
            <a:ext cx="8384444" cy="449684"/>
          </a:xfrm>
          <a:prstGeom prst="rect">
            <a:avLst/>
          </a:prstGeom>
          <a:gradFill>
            <a:gsLst>
              <a:gs pos="9000">
                <a:srgbClr val="D861D4">
                  <a:alpha val="67843"/>
                </a:srgbClr>
              </a:gs>
              <a:gs pos="99000">
                <a:srgbClr val="92248E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8304" y="310896"/>
            <a:ext cx="6858000" cy="923544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6DF379E-0D41-B503-1F7F-4E6B2B90CC4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3503" y="603504"/>
            <a:ext cx="3192563" cy="5202936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18304" y="1380744"/>
            <a:ext cx="6858000" cy="46085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fld id="{71286253-1B6C-4476-BA10-7DFF05BDD8C1}" type="datetime2">
              <a:rPr lang="en-US" smtClean="0"/>
              <a:t>Monday, November 24, 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2483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541EC5E-2E3A-29A5-7F01-3D098A93FA7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CDB1A6A-A82E-C28C-BC71-E59067A1D47F}"/>
              </a:ext>
            </a:extLst>
          </p:cNvPr>
          <p:cNvSpPr/>
          <p:nvPr/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DA002F"/>
              </a:gs>
              <a:gs pos="100000">
                <a:srgbClr val="D861D4">
                  <a:alpha val="58824"/>
                </a:srgb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2B683A0-4783-F398-8347-7EAF3DEE633C}"/>
              </a:ext>
            </a:extLst>
          </p:cNvPr>
          <p:cNvSpPr/>
          <p:nvPr/>
        </p:nvSpPr>
        <p:spPr>
          <a:xfrm flipH="1">
            <a:off x="8491125" y="6406116"/>
            <a:ext cx="3700874" cy="461774"/>
          </a:xfrm>
          <a:prstGeom prst="rect">
            <a:avLst/>
          </a:prstGeom>
          <a:gradFill>
            <a:gsLst>
              <a:gs pos="19000">
                <a:srgbClr val="FF411C">
                  <a:alpha val="60784"/>
                </a:srgbClr>
              </a:gs>
              <a:gs pos="99000">
                <a:srgbClr val="FF907A">
                  <a:alpha val="86667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312572"/>
            <a:ext cx="6858000" cy="923544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31520" y="1380744"/>
            <a:ext cx="6858000" cy="46085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6917188-FC72-8B54-8EBD-7107C6956DB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491126" y="603504"/>
            <a:ext cx="3085177" cy="5202936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6721B-6321-48CC-A06F-4DC67D115E8F}" type="datetime2">
              <a:rPr lang="en-US" smtClean="0"/>
              <a:t>Monday, November 24, 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8861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500FDF4-E04E-45E3-73D7-9BD1BD2BCA8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DCA41D-9DCB-DD45-31CF-2ACE1D2C681B}"/>
              </a:ext>
            </a:extLst>
          </p:cNvPr>
          <p:cNvSpPr/>
          <p:nvPr/>
        </p:nvSpPr>
        <p:spPr>
          <a:xfrm rot="10800000" flipH="1">
            <a:off x="0" y="6400798"/>
            <a:ext cx="12192000" cy="457202"/>
          </a:xfrm>
          <a:prstGeom prst="rect">
            <a:avLst/>
          </a:prstGeom>
          <a:gradFill>
            <a:gsLst>
              <a:gs pos="25000">
                <a:srgbClr val="FE4A00">
                  <a:alpha val="66667"/>
                </a:srgbClr>
              </a:gs>
              <a:gs pos="100000">
                <a:srgbClr val="DA002F">
                  <a:alpha val="84706"/>
                </a:srgb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21F0C67-B5B9-BA90-0D30-7132F7490891}"/>
              </a:ext>
            </a:extLst>
          </p:cNvPr>
          <p:cNvSpPr/>
          <p:nvPr/>
        </p:nvSpPr>
        <p:spPr>
          <a:xfrm flipH="1">
            <a:off x="5247320" y="6400799"/>
            <a:ext cx="6944677" cy="456772"/>
          </a:xfrm>
          <a:prstGeom prst="rect">
            <a:avLst/>
          </a:prstGeom>
          <a:gradFill>
            <a:gsLst>
              <a:gs pos="9000">
                <a:srgbClr val="E349BB">
                  <a:alpha val="61961"/>
                </a:srgbClr>
              </a:gs>
              <a:gs pos="99000">
                <a:srgbClr val="92248E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3912" y="475488"/>
            <a:ext cx="5440680" cy="1197864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4567FAE1-288E-FD4A-3F64-DC3B7101D93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7A5FBC8-9F7C-5DDE-5C2A-6D231CC88D5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3504" y="603504"/>
            <a:ext cx="4643816" cy="5202936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53912" y="1856232"/>
            <a:ext cx="5440680" cy="40050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35913992-B8EA-FD20-FD4D-5B72B7A440D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CD5DF956-88B4-4B11-B70D-3316C48FAF0D}" type="datetime2">
              <a:rPr lang="en-US" smtClean="0"/>
              <a:t>Monday, November 24, 2025</a:t>
            </a:fld>
            <a:endParaRPr lang="en-US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D5201357-21DD-EA1C-08A2-FA2DAB22507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3632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8205052-C3B6-6D2C-A5A8-3EFDF993E71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1E3123-7D9E-2A08-F196-CDF340945D9D}"/>
              </a:ext>
            </a:extLst>
          </p:cNvPr>
          <p:cNvSpPr/>
          <p:nvPr/>
        </p:nvSpPr>
        <p:spPr>
          <a:xfrm rot="10800000" flipH="1">
            <a:off x="0" y="6400798"/>
            <a:ext cx="12192000" cy="457202"/>
          </a:xfrm>
          <a:prstGeom prst="rect">
            <a:avLst/>
          </a:prstGeom>
          <a:gradFill>
            <a:gsLst>
              <a:gs pos="25000">
                <a:srgbClr val="FE4A00">
                  <a:alpha val="66667"/>
                </a:srgbClr>
              </a:gs>
              <a:gs pos="100000">
                <a:srgbClr val="DA002F">
                  <a:alpha val="84706"/>
                </a:srgb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F22AD7-5E04-F73B-69E6-5FA92F998C90}"/>
              </a:ext>
            </a:extLst>
          </p:cNvPr>
          <p:cNvSpPr/>
          <p:nvPr/>
        </p:nvSpPr>
        <p:spPr>
          <a:xfrm flipH="1">
            <a:off x="7284615" y="6400799"/>
            <a:ext cx="4907382" cy="456772"/>
          </a:xfrm>
          <a:prstGeom prst="rect">
            <a:avLst/>
          </a:prstGeom>
          <a:gradFill>
            <a:gsLst>
              <a:gs pos="9000">
                <a:srgbClr val="E349BB">
                  <a:alpha val="61961"/>
                </a:srgbClr>
              </a:gs>
              <a:gs pos="99000">
                <a:srgbClr val="92248E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4736" y="475488"/>
            <a:ext cx="3401568" cy="1197864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B6E8A78A-1F40-EF49-1E08-D6397550623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DC519FC-A3E9-4C11-0C12-6C530C7375C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3504" y="603504"/>
            <a:ext cx="6681111" cy="5202936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74736" y="1856232"/>
            <a:ext cx="3401568" cy="404164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D89D3850-0B82-7481-3C6F-0BDFA5DB557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9AB004D8-8BA8-480E-9129-E735C18CC49D}" type="datetime2">
              <a:rPr lang="en-US" smtClean="0"/>
              <a:t>Monday, November 24, 2025</a:t>
            </a:fld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4DFD1F8-B2A4-E3EB-CFCC-88A8CB48722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4272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EF18C7C-1969-9C01-D038-301F240DE5F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B92EA85-E779-E444-F045-AF74D3205F21}"/>
              </a:ext>
            </a:extLst>
          </p:cNvPr>
          <p:cNvSpPr/>
          <p:nvPr/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DA002F"/>
              </a:gs>
              <a:gs pos="100000">
                <a:srgbClr val="D861D4">
                  <a:alpha val="58824"/>
                </a:srgb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B930F6-9FDA-0841-96E2-360254453D93}"/>
              </a:ext>
            </a:extLst>
          </p:cNvPr>
          <p:cNvSpPr/>
          <p:nvPr/>
        </p:nvSpPr>
        <p:spPr>
          <a:xfrm flipH="1">
            <a:off x="7562434" y="6406116"/>
            <a:ext cx="4629564" cy="461774"/>
          </a:xfrm>
          <a:prstGeom prst="rect">
            <a:avLst/>
          </a:prstGeom>
          <a:gradFill>
            <a:gsLst>
              <a:gs pos="19000">
                <a:srgbClr val="FF411C">
                  <a:alpha val="60784"/>
                </a:srgbClr>
              </a:gs>
              <a:gs pos="99000">
                <a:srgbClr val="FF907A">
                  <a:alpha val="86667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704087"/>
            <a:ext cx="2907792" cy="2377440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B6E8A78A-1F40-EF49-1E08-D6397550623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023360" y="704088"/>
            <a:ext cx="2843784" cy="5111496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DC519FC-A3E9-4C11-0C12-6C530C7375C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562436" y="0"/>
            <a:ext cx="4629564" cy="6409944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D89D3850-0B82-7481-3C6F-0BDFA5DB557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4A58DCA-69A1-40C7-8F11-9BD47CD4C934}" type="datetime2">
              <a:rPr lang="en-US" smtClean="0"/>
              <a:t>Monday, November 24, 2025</a:t>
            </a:fld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4DFD1F8-B2A4-E3EB-CFCC-88A8CB48722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0741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EF18C7C-1969-9C01-D038-301F240DE5F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B92EA85-E779-E444-F045-AF74D3205F21}"/>
              </a:ext>
            </a:extLst>
          </p:cNvPr>
          <p:cNvSpPr/>
          <p:nvPr/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DA002F"/>
              </a:gs>
              <a:gs pos="100000">
                <a:srgbClr val="D861D4">
                  <a:alpha val="58824"/>
                </a:srgb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B930F6-9FDA-0841-96E2-360254453D93}"/>
              </a:ext>
            </a:extLst>
          </p:cNvPr>
          <p:cNvSpPr/>
          <p:nvPr/>
        </p:nvSpPr>
        <p:spPr>
          <a:xfrm flipH="1">
            <a:off x="8305800" y="6406116"/>
            <a:ext cx="3886200" cy="461774"/>
          </a:xfrm>
          <a:prstGeom prst="rect">
            <a:avLst/>
          </a:prstGeom>
          <a:gradFill>
            <a:gsLst>
              <a:gs pos="19000">
                <a:srgbClr val="FF411C">
                  <a:alpha val="60784"/>
                </a:srgbClr>
              </a:gs>
              <a:gs pos="99000">
                <a:srgbClr val="FF907A">
                  <a:alpha val="86667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704088"/>
            <a:ext cx="2907792" cy="2377440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B6E8A78A-1F40-EF49-1E08-D6397550623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023360" y="704088"/>
            <a:ext cx="3776472" cy="534770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DC519FC-A3E9-4C11-0C12-6C530C7375C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305800" y="0"/>
            <a:ext cx="3886200" cy="6406116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D89D3850-0B82-7481-3C6F-0BDFA5DB557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3DFD5A6-3F5B-4C93-83C0-9BE650DA7164}" type="datetime2">
              <a:rPr lang="en-US" smtClean="0"/>
              <a:t>Monday, November 24, 2025</a:t>
            </a:fld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4DFD1F8-B2A4-E3EB-CFCC-88A8CB48722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9377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E270C72-937F-4EEB-59FB-6FC29DF4570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BABC61-0C94-EB2C-729D-13A2A74C04A2}"/>
              </a:ext>
            </a:extLst>
          </p:cNvPr>
          <p:cNvSpPr/>
          <p:nvPr/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DA002F"/>
              </a:gs>
              <a:gs pos="100000">
                <a:srgbClr val="D861D4">
                  <a:alpha val="58824"/>
                </a:srgb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F3E17B-3D55-4567-37F8-1842ADBFD144}"/>
              </a:ext>
            </a:extLst>
          </p:cNvPr>
          <p:cNvSpPr/>
          <p:nvPr/>
        </p:nvSpPr>
        <p:spPr>
          <a:xfrm flipH="1">
            <a:off x="5029200" y="6406116"/>
            <a:ext cx="7162798" cy="461774"/>
          </a:xfrm>
          <a:prstGeom prst="rect">
            <a:avLst/>
          </a:prstGeom>
          <a:gradFill>
            <a:gsLst>
              <a:gs pos="19000">
                <a:srgbClr val="FF411C">
                  <a:alpha val="60784"/>
                </a:srgbClr>
              </a:gs>
              <a:gs pos="99000">
                <a:srgbClr val="FF907A">
                  <a:alpha val="86667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923544"/>
            <a:ext cx="3840480" cy="2505456"/>
          </a:xfrm>
        </p:spPr>
        <p:txBody>
          <a:bodyPr anchor="b"/>
          <a:lstStyle>
            <a:lvl1pPr algn="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44DBEB0-C6B6-5CB8-ABF9-1B2039BB0E5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FFF810E-C78F-40FB-2AAF-2EF21D0EC3A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065776" y="0"/>
            <a:ext cx="6135624" cy="3291840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029200" y="3511295"/>
            <a:ext cx="6172200" cy="260628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7A2D71-C1A3-7AD4-8B7D-05B964D2B9E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DFE0BFE-5A09-4B35-B85E-8253DEA6CAA6}" type="datetime2">
              <a:rPr lang="en-US" smtClean="0"/>
              <a:t>Monday, November 24, 2025</a:t>
            </a:fld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776449E-1F63-DCB9-E493-5C6901BE3C2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4579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2016717-EA73-3C76-64BF-8AA29BC563A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460BC6-378A-8F4F-1D44-FA6677F92D4E}"/>
              </a:ext>
            </a:extLst>
          </p:cNvPr>
          <p:cNvSpPr/>
          <p:nvPr/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DA002F"/>
              </a:gs>
              <a:gs pos="100000">
                <a:srgbClr val="D861D4">
                  <a:alpha val="58824"/>
                </a:srgb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AC97FE-4F82-FCF7-08CC-137F322BADB5}"/>
              </a:ext>
            </a:extLst>
          </p:cNvPr>
          <p:cNvSpPr/>
          <p:nvPr/>
        </p:nvSpPr>
        <p:spPr>
          <a:xfrm flipH="1">
            <a:off x="5029200" y="6406116"/>
            <a:ext cx="7162798" cy="461774"/>
          </a:xfrm>
          <a:prstGeom prst="rect">
            <a:avLst/>
          </a:prstGeom>
          <a:gradFill>
            <a:gsLst>
              <a:gs pos="19000">
                <a:srgbClr val="FF411C">
                  <a:alpha val="60784"/>
                </a:srgbClr>
              </a:gs>
              <a:gs pos="99000">
                <a:srgbClr val="FF907A">
                  <a:alpha val="86667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932688"/>
            <a:ext cx="3392424" cy="3182112"/>
          </a:xfrm>
        </p:spPr>
        <p:txBody>
          <a:bodyPr anchor="b"/>
          <a:lstStyle>
            <a:lvl1pPr algn="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44DBEB0-C6B6-5CB8-ABF9-1B2039BB0E5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FFF810E-C78F-40FB-2AAF-2EF21D0EC3A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065776" y="0"/>
            <a:ext cx="6135624" cy="3959352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029200" y="4206240"/>
            <a:ext cx="6172200" cy="164592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7A2D71-C1A3-7AD4-8B7D-05B964D2B9E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451324D-67C5-4E93-BC3F-7AE321E5F6D8}" type="datetime2">
              <a:rPr lang="en-US" smtClean="0"/>
              <a:t>Monday, November 24, 2025</a:t>
            </a:fld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776449E-1F63-DCB9-E493-5C6901BE3C2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2315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5E51A20-2748-7167-D322-21FEFCFAA88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BB6C2A-5CA9-E68C-069E-E0E25559DCC0}"/>
              </a:ext>
            </a:extLst>
          </p:cNvPr>
          <p:cNvSpPr/>
          <p:nvPr/>
        </p:nvSpPr>
        <p:spPr>
          <a:xfrm flipH="1">
            <a:off x="-1" y="6408741"/>
            <a:ext cx="12191998" cy="449259"/>
          </a:xfrm>
          <a:prstGeom prst="rect">
            <a:avLst/>
          </a:prstGeom>
          <a:gradFill>
            <a:gsLst>
              <a:gs pos="34000">
                <a:srgbClr val="FE4A00">
                  <a:alpha val="72941"/>
                </a:srgbClr>
              </a:gs>
              <a:gs pos="100000">
                <a:srgbClr val="DA002F">
                  <a:alpha val="88627"/>
                </a:srgb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80550C-DE5E-1065-0630-D03C188FDDD1}"/>
              </a:ext>
            </a:extLst>
          </p:cNvPr>
          <p:cNvSpPr/>
          <p:nvPr/>
        </p:nvSpPr>
        <p:spPr>
          <a:xfrm flipH="1">
            <a:off x="-1" y="6408314"/>
            <a:ext cx="7783998" cy="449686"/>
          </a:xfrm>
          <a:prstGeom prst="rect">
            <a:avLst/>
          </a:prstGeom>
          <a:gradFill>
            <a:gsLst>
              <a:gs pos="0">
                <a:srgbClr val="FD5353">
                  <a:alpha val="54902"/>
                </a:srgbClr>
              </a:gs>
              <a:gs pos="99000">
                <a:srgbClr val="972D8F">
                  <a:alpha val="73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1896" y="832104"/>
            <a:ext cx="3273552" cy="1947672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46617FE-5546-1330-38DE-729B1DB01C4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-1"/>
            <a:ext cx="7783999" cy="6411311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9C33D4E-E2BE-E898-8127-4DC0FEE7EF6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7056" y="6455664"/>
            <a:ext cx="3557016" cy="3657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11896" y="2852928"/>
            <a:ext cx="3273552" cy="295351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400"/>
            </a:lvl3pPr>
            <a:lvl4pPr marL="685800" indent="0">
              <a:buNone/>
              <a:defRPr sz="1400"/>
            </a:lvl4pPr>
            <a:lvl5pPr marL="9144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9153B13C-4F7F-491E-137A-C175D2F3434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9639FB1-C416-4550-8B7F-818DCA7584C4}" type="datetime2">
              <a:rPr lang="en-US" smtClean="0"/>
              <a:t>Monday, November 24, 2025</a:t>
            </a:fld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65A4B81-1CBB-716F-B325-C1ECB6BA252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3441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1471F3A-3E6D-0DF1-74AB-CC9D04CFAEE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CBED10C-5619-54D2-5D2D-E5D0A3E26E93}"/>
              </a:ext>
            </a:extLst>
          </p:cNvPr>
          <p:cNvSpPr/>
          <p:nvPr/>
        </p:nvSpPr>
        <p:spPr>
          <a:xfrm rot="10800000" flipH="1">
            <a:off x="0" y="6400798"/>
            <a:ext cx="12192000" cy="457202"/>
          </a:xfrm>
          <a:prstGeom prst="rect">
            <a:avLst/>
          </a:prstGeom>
          <a:gradFill>
            <a:gsLst>
              <a:gs pos="25000">
                <a:srgbClr val="FE4A00">
                  <a:alpha val="66667"/>
                </a:srgbClr>
              </a:gs>
              <a:gs pos="100000">
                <a:srgbClr val="DA002F">
                  <a:alpha val="84706"/>
                </a:srgb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596777-297F-86C7-883A-2CA5E5F7CD86}"/>
              </a:ext>
            </a:extLst>
          </p:cNvPr>
          <p:cNvSpPr/>
          <p:nvPr/>
        </p:nvSpPr>
        <p:spPr>
          <a:xfrm flipH="1">
            <a:off x="6158536" y="6400799"/>
            <a:ext cx="6033460" cy="456772"/>
          </a:xfrm>
          <a:prstGeom prst="rect">
            <a:avLst/>
          </a:prstGeom>
          <a:gradFill>
            <a:gsLst>
              <a:gs pos="9000">
                <a:srgbClr val="E349BB">
                  <a:alpha val="61961"/>
                </a:srgbClr>
              </a:gs>
              <a:gs pos="99000">
                <a:srgbClr val="92248E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512064"/>
            <a:ext cx="10844784" cy="1170432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C6A79F2-1363-2482-D116-A2760202AE8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31520" y="1984247"/>
            <a:ext cx="6214110" cy="3879839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97688-419F-6EB2-5CC1-DC14924E5F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99959" y="1984248"/>
            <a:ext cx="3876346" cy="3879839"/>
          </a:xfrm>
        </p:spPr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AA390-4D48-496D-9CF9-AA47EC8054B6}" type="datetime2">
              <a:rPr lang="en-US" smtClean="0"/>
              <a:t>Monday, November 24, 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365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CCAF72-A322-2B88-2E9E-10B288C8315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2EF993-7F0D-4ECF-FD85-4AAFAAAF91C6}"/>
              </a:ext>
            </a:extLst>
          </p:cNvPr>
          <p:cNvSpPr/>
          <p:nvPr/>
        </p:nvSpPr>
        <p:spPr>
          <a:xfrm rot="10800000" flipH="1">
            <a:off x="0" y="4571999"/>
            <a:ext cx="12192003" cy="2286219"/>
          </a:xfrm>
          <a:prstGeom prst="rect">
            <a:avLst/>
          </a:prstGeom>
          <a:gradFill>
            <a:gsLst>
              <a:gs pos="0">
                <a:srgbClr val="FF907A"/>
              </a:gs>
              <a:gs pos="100000">
                <a:srgbClr val="DA002F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D141E1-516D-D7D9-7CAC-EBABCB077CDD}"/>
              </a:ext>
            </a:extLst>
          </p:cNvPr>
          <p:cNvSpPr/>
          <p:nvPr/>
        </p:nvSpPr>
        <p:spPr>
          <a:xfrm rot="10800000" flipH="1">
            <a:off x="4038600" y="4571779"/>
            <a:ext cx="8151938" cy="2286329"/>
          </a:xfrm>
          <a:prstGeom prst="rect">
            <a:avLst/>
          </a:prstGeom>
          <a:gradFill>
            <a:gsLst>
              <a:gs pos="0">
                <a:srgbClr val="FF5076">
                  <a:alpha val="0"/>
                </a:srgbClr>
              </a:gs>
              <a:gs pos="99000">
                <a:srgbClr val="91049C">
                  <a:alpha val="81961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973ECF1-2707-D092-89EA-AC6D4B79E56F}"/>
              </a:ext>
            </a:extLst>
          </p:cNvPr>
          <p:cNvSpPr/>
          <p:nvPr/>
        </p:nvSpPr>
        <p:spPr>
          <a:xfrm rot="14834054">
            <a:off x="3015414" y="2996601"/>
            <a:ext cx="2352194" cy="3826944"/>
          </a:xfrm>
          <a:custGeom>
            <a:avLst/>
            <a:gdLst>
              <a:gd name="connsiteX0" fmla="*/ 2352194 w 2352194"/>
              <a:gd name="connsiteY0" fmla="*/ 8624 h 3826944"/>
              <a:gd name="connsiteX1" fmla="*/ 749804 w 2352194"/>
              <a:gd name="connsiteY1" fmla="*/ 3826944 h 3826944"/>
              <a:gd name="connsiteX2" fmla="*/ 566692 w 2352194"/>
              <a:gd name="connsiteY2" fmla="*/ 3648149 h 3826944"/>
              <a:gd name="connsiteX3" fmla="*/ 0 w 2352194"/>
              <a:gd name="connsiteY3" fmla="*/ 2181415 h 3826944"/>
              <a:gd name="connsiteX4" fmla="*/ 2181415 w 2352194"/>
              <a:gd name="connsiteY4" fmla="*/ 0 h 3826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2194" h="3826944">
                <a:moveTo>
                  <a:pt x="2352194" y="8624"/>
                </a:moveTo>
                <a:lnTo>
                  <a:pt x="749804" y="3826944"/>
                </a:lnTo>
                <a:lnTo>
                  <a:pt x="566692" y="3648149"/>
                </a:lnTo>
                <a:cubicBezTo>
                  <a:pt x="214596" y="3260758"/>
                  <a:pt x="0" y="2746147"/>
                  <a:pt x="0" y="2181415"/>
                </a:cubicBezTo>
                <a:cubicBezTo>
                  <a:pt x="0" y="976653"/>
                  <a:pt x="976652" y="0"/>
                  <a:pt x="2181415" y="0"/>
                </a:cubicBezTo>
                <a:close/>
              </a:path>
            </a:pathLst>
          </a:custGeom>
          <a:gradFill>
            <a:gsLst>
              <a:gs pos="0">
                <a:srgbClr val="FFBCAF">
                  <a:alpha val="33725"/>
                </a:srgbClr>
              </a:gs>
              <a:gs pos="100000">
                <a:srgbClr val="FF907A">
                  <a:alpha val="0"/>
                </a:srgb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09FDFDA-46A6-DCC7-FA34-612FC4BF8109}"/>
              </a:ext>
            </a:extLst>
          </p:cNvPr>
          <p:cNvSpPr/>
          <p:nvPr/>
        </p:nvSpPr>
        <p:spPr>
          <a:xfrm flipH="1">
            <a:off x="3047998" y="4571999"/>
            <a:ext cx="9143999" cy="1841109"/>
          </a:xfrm>
          <a:prstGeom prst="rect">
            <a:avLst/>
          </a:prstGeom>
          <a:gradFill>
            <a:gsLst>
              <a:gs pos="0">
                <a:srgbClr val="FF411C">
                  <a:alpha val="29804"/>
                </a:srgbClr>
              </a:gs>
              <a:gs pos="78000">
                <a:srgbClr val="DA002F">
                  <a:alpha val="0"/>
                </a:srgb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520" y="4791456"/>
            <a:ext cx="10570464" cy="117043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4000" cap="all" spc="700" baseline="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110000"/>
              </a:lnSpc>
            </a:pPr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520" y="6025896"/>
            <a:ext cx="10579608" cy="4297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600" cap="all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CC20621E-D3A1-DE2F-A48A-0A5F2795721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4572000"/>
          </a:xfr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382602B3-F8C3-D957-5C3F-DF1749FA853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31520" y="6455664"/>
            <a:ext cx="3557016" cy="365760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A0E38CC7-EEB9-1AD7-7B03-603746FE3FF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C5E238-6443-4E66-ABD7-AFE41A3FA712}" type="datetime2">
              <a:rPr lang="en-US" smtClean="0"/>
              <a:t>Monday, November 24, 2025</a:t>
            </a:fld>
            <a:endParaRPr lang="en-US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B153FF4E-D18A-13B0-6B0A-CF7AF0A5232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8149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EE99FD1-4C4F-942E-5C24-C7F30C3E106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093A5D-CF9E-656F-6E4D-BBE26617BBEC}"/>
              </a:ext>
            </a:extLst>
          </p:cNvPr>
          <p:cNvSpPr/>
          <p:nvPr/>
        </p:nvSpPr>
        <p:spPr>
          <a:xfrm rot="10800000" flipH="1">
            <a:off x="0" y="6400798"/>
            <a:ext cx="12192000" cy="457202"/>
          </a:xfrm>
          <a:prstGeom prst="rect">
            <a:avLst/>
          </a:prstGeom>
          <a:gradFill>
            <a:gsLst>
              <a:gs pos="25000">
                <a:srgbClr val="FE4A00">
                  <a:alpha val="66667"/>
                </a:srgbClr>
              </a:gs>
              <a:gs pos="100000">
                <a:srgbClr val="DA002F">
                  <a:alpha val="84706"/>
                </a:srgb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D037C8-31EA-E42D-7880-3FC907A897D8}"/>
              </a:ext>
            </a:extLst>
          </p:cNvPr>
          <p:cNvSpPr/>
          <p:nvPr/>
        </p:nvSpPr>
        <p:spPr>
          <a:xfrm flipH="1">
            <a:off x="4380987" y="6400799"/>
            <a:ext cx="7811009" cy="456772"/>
          </a:xfrm>
          <a:prstGeom prst="rect">
            <a:avLst/>
          </a:prstGeom>
          <a:gradFill>
            <a:gsLst>
              <a:gs pos="9000">
                <a:srgbClr val="E349BB">
                  <a:alpha val="61961"/>
                </a:srgbClr>
              </a:gs>
              <a:gs pos="99000">
                <a:srgbClr val="92248E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3886200"/>
            <a:ext cx="3649468" cy="2048256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C72D447-6660-458A-13D3-C4FF070386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31518" y="0"/>
            <a:ext cx="3520440" cy="3648456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48072" y="704088"/>
            <a:ext cx="6428232" cy="5230368"/>
          </a:xfrm>
        </p:spPr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F89BF-AB4A-41EB-BD3C-EE6397432347}" type="datetime2">
              <a:rPr lang="en-US" smtClean="0"/>
              <a:t>Monday, November 24, 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5848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E75F419-3BE9-4269-E538-DB069E0C329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FEA2F20-DFC9-8EAE-10DC-BC89113C2D4F}"/>
              </a:ext>
            </a:extLst>
          </p:cNvPr>
          <p:cNvSpPr/>
          <p:nvPr/>
        </p:nvSpPr>
        <p:spPr>
          <a:xfrm rot="10800000" flipH="1">
            <a:off x="0" y="6400798"/>
            <a:ext cx="12192000" cy="457202"/>
          </a:xfrm>
          <a:prstGeom prst="rect">
            <a:avLst/>
          </a:prstGeom>
          <a:gradFill>
            <a:gsLst>
              <a:gs pos="25000">
                <a:srgbClr val="FE4A00">
                  <a:alpha val="66667"/>
                </a:srgbClr>
              </a:gs>
              <a:gs pos="100000">
                <a:srgbClr val="DA002F">
                  <a:alpha val="84706"/>
                </a:srgb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4C5968-63F8-AF79-49F2-4D9E9C22DD6B}"/>
              </a:ext>
            </a:extLst>
          </p:cNvPr>
          <p:cNvSpPr/>
          <p:nvPr/>
        </p:nvSpPr>
        <p:spPr>
          <a:xfrm flipH="1">
            <a:off x="3626812" y="6400799"/>
            <a:ext cx="8565184" cy="456772"/>
          </a:xfrm>
          <a:prstGeom prst="rect">
            <a:avLst/>
          </a:prstGeom>
          <a:gradFill>
            <a:gsLst>
              <a:gs pos="9000">
                <a:srgbClr val="E349BB">
                  <a:alpha val="61961"/>
                </a:srgbClr>
              </a:gs>
              <a:gs pos="99000">
                <a:srgbClr val="92248E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04088"/>
            <a:ext cx="2895292" cy="1581912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A3F22A9-E31A-48F3-DD64-8A176453247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31520" y="2368296"/>
            <a:ext cx="2788920" cy="3429000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F7B03F-5EDA-605B-1A2E-F48896E489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53128" y="704088"/>
            <a:ext cx="7123176" cy="51755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C1CA1-E6E1-4903-A39F-729F30B73A81}" type="datetime2">
              <a:rPr lang="en-US" smtClean="0"/>
              <a:t>Monday, November 24, 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25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9034161-664F-95F7-2318-8455D39DC53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2F5F8B4-8FF0-1254-0A5B-CC22084F6C2D}"/>
              </a:ext>
            </a:extLst>
          </p:cNvPr>
          <p:cNvGrpSpPr/>
          <p:nvPr/>
        </p:nvGrpSpPr>
        <p:grpSpPr>
          <a:xfrm flipH="1" flipV="1">
            <a:off x="-12756" y="2522"/>
            <a:ext cx="12217513" cy="6863044"/>
            <a:chOff x="585170" y="-169430"/>
            <a:chExt cx="12217513" cy="686304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B4E1ECA-F93C-A483-C4F1-29C42597B7D2}"/>
                </a:ext>
              </a:extLst>
            </p:cNvPr>
            <p:cNvSpPr/>
            <p:nvPr/>
          </p:nvSpPr>
          <p:spPr>
            <a:xfrm>
              <a:off x="585170" y="-169430"/>
              <a:ext cx="12217513" cy="6860523"/>
            </a:xfrm>
            <a:prstGeom prst="rect">
              <a:avLst/>
            </a:prstGeom>
            <a:gradFill>
              <a:gsLst>
                <a:gs pos="0">
                  <a:srgbClr val="FF411C">
                    <a:alpha val="66000"/>
                  </a:srgbClr>
                </a:gs>
                <a:gs pos="99000">
                  <a:srgbClr val="962077"/>
                </a:gs>
              </a:gsLst>
              <a:lin ang="4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C06865F-89CC-BE15-EAA2-7DE6517391D6}"/>
                </a:ext>
              </a:extLst>
            </p:cNvPr>
            <p:cNvSpPr/>
            <p:nvPr/>
          </p:nvSpPr>
          <p:spPr>
            <a:xfrm rot="10800000" flipH="1">
              <a:off x="585170" y="-169430"/>
              <a:ext cx="12203060" cy="6863044"/>
            </a:xfrm>
            <a:prstGeom prst="rect">
              <a:avLst/>
            </a:prstGeom>
            <a:gradFill>
              <a:gsLst>
                <a:gs pos="0">
                  <a:srgbClr val="FA0036">
                    <a:alpha val="3922"/>
                  </a:srgbClr>
                </a:gs>
                <a:gs pos="99000">
                  <a:srgbClr val="92248E">
                    <a:alpha val="97647"/>
                  </a:srgbClr>
                </a:gs>
              </a:gsLst>
              <a:lin ang="16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EAFE0B0-2261-5CA7-AE61-EDC374B643E3}"/>
                </a:ext>
              </a:extLst>
            </p:cNvPr>
            <p:cNvSpPr/>
            <p:nvPr/>
          </p:nvSpPr>
          <p:spPr>
            <a:xfrm rot="5400000" flipH="1">
              <a:off x="5550927" y="-5130142"/>
              <a:ext cx="2286000" cy="12217513"/>
            </a:xfrm>
            <a:prstGeom prst="rect">
              <a:avLst/>
            </a:prstGeom>
            <a:gradFill>
              <a:gsLst>
                <a:gs pos="20000">
                  <a:srgbClr val="D861D4">
                    <a:alpha val="0"/>
                  </a:srgbClr>
                </a:gs>
                <a:gs pos="100000">
                  <a:srgbClr val="FF7037">
                    <a:alpha val="66000"/>
                  </a:srgbClr>
                </a:gs>
              </a:gsLst>
              <a:lin ang="7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7AA7DB0-DE62-3BEE-FB72-481649D63F9F}"/>
                </a:ext>
              </a:extLst>
            </p:cNvPr>
            <p:cNvSpPr/>
            <p:nvPr/>
          </p:nvSpPr>
          <p:spPr>
            <a:xfrm rot="16200000">
              <a:off x="-1313867" y="1732127"/>
              <a:ext cx="6860522" cy="3062447"/>
            </a:xfrm>
            <a:prstGeom prst="rect">
              <a:avLst/>
            </a:prstGeom>
            <a:gradFill>
              <a:gsLst>
                <a:gs pos="0">
                  <a:srgbClr val="FA0036">
                    <a:alpha val="31000"/>
                  </a:srgbClr>
                </a:gs>
                <a:gs pos="43000">
                  <a:srgbClr val="FF907A">
                    <a:alpha val="16000"/>
                  </a:srgbClr>
                </a:gs>
              </a:gsLst>
              <a:lin ang="2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B3FCEE29-6799-F2C5-729F-491AE62D49D7}"/>
              </a:ext>
            </a:extLst>
          </p:cNvPr>
          <p:cNvSpPr/>
          <p:nvPr/>
        </p:nvSpPr>
        <p:spPr>
          <a:xfrm>
            <a:off x="-18286" y="4719145"/>
            <a:ext cx="12221346" cy="2148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853789-FF7A-62BD-CDC8-87D588F55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704" y="4974336"/>
            <a:ext cx="10433304" cy="1444752"/>
          </a:xfrm>
        </p:spPr>
        <p:txBody>
          <a:bodyPr anchor="ctr">
            <a:normAutofit/>
          </a:bodyPr>
          <a:lstStyle>
            <a:lvl1pPr algn="ctr">
              <a:lnSpc>
                <a:spcPct val="120000"/>
              </a:lnSpc>
              <a:defRPr sz="2800" b="0" cap="all" spc="300" baseline="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AEC55A6-88B7-630F-AEB8-0B2270F5DE5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060704" y="704088"/>
            <a:ext cx="10661904" cy="3849624"/>
          </a:xfrm>
        </p:spPr>
        <p:txBody>
          <a:bodyPr anchor="b">
            <a:normAutofit/>
          </a:bodyPr>
          <a:lstStyle>
            <a:lvl1pPr marL="0" indent="0" algn="ctr">
              <a:buNone/>
              <a:defRPr sz="27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DF6A63-6BD8-15C3-E64B-8E6AD05CAE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1B3FB7-267A-B05B-39EB-A75DD59B8C1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9D80555-5AA0-4039-B1D1-43225C709886}" type="datetime2">
              <a:rPr lang="en-US" smtClean="0"/>
              <a:t>Monday, November 24, 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715E72-747E-7DEF-08E7-1715D8FA9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640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0BB2D57-DDE5-A73E-9F8B-DA3ACB699F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366F834-30C7-711B-1DA9-E85C7CC17F11}"/>
              </a:ext>
            </a:extLst>
          </p:cNvPr>
          <p:cNvSpPr/>
          <p:nvPr/>
        </p:nvSpPr>
        <p:spPr>
          <a:xfrm flipH="1">
            <a:off x="18287" y="-2522"/>
            <a:ext cx="12192000" cy="6865568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66A7B6-C07F-DDF6-2DA7-A25316E3DB49}"/>
              </a:ext>
            </a:extLst>
          </p:cNvPr>
          <p:cNvSpPr/>
          <p:nvPr/>
        </p:nvSpPr>
        <p:spPr>
          <a:xfrm>
            <a:off x="-7227" y="-5045"/>
            <a:ext cx="12217513" cy="6868091"/>
          </a:xfrm>
          <a:prstGeom prst="rect">
            <a:avLst/>
          </a:prstGeom>
          <a:gradFill>
            <a:gsLst>
              <a:gs pos="0">
                <a:srgbClr val="FF411C">
                  <a:alpha val="66000"/>
                </a:srgbClr>
              </a:gs>
              <a:gs pos="99000">
                <a:srgbClr val="962077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61767CC-CF27-DF8F-8449-932B71E7F814}"/>
              </a:ext>
            </a:extLst>
          </p:cNvPr>
          <p:cNvSpPr/>
          <p:nvPr/>
        </p:nvSpPr>
        <p:spPr>
          <a:xfrm rot="10800000" flipH="1">
            <a:off x="429475" y="-5045"/>
            <a:ext cx="11788038" cy="6863044"/>
          </a:xfrm>
          <a:prstGeom prst="rect">
            <a:avLst/>
          </a:prstGeom>
          <a:gradFill>
            <a:gsLst>
              <a:gs pos="0">
                <a:srgbClr val="FA0036">
                  <a:alpha val="3922"/>
                </a:srgbClr>
              </a:gs>
              <a:gs pos="99000">
                <a:srgbClr val="92248E">
                  <a:alpha val="97647"/>
                </a:srgb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CDF59EC-E66B-10C0-FD29-4F5A7C07CC05}"/>
              </a:ext>
            </a:extLst>
          </p:cNvPr>
          <p:cNvSpPr/>
          <p:nvPr/>
        </p:nvSpPr>
        <p:spPr>
          <a:xfrm rot="5400000" flipH="1">
            <a:off x="4958529" y="-4965758"/>
            <a:ext cx="2286000" cy="12217514"/>
          </a:xfrm>
          <a:prstGeom prst="rect">
            <a:avLst/>
          </a:prstGeom>
          <a:gradFill>
            <a:gsLst>
              <a:gs pos="20000">
                <a:srgbClr val="D861D4">
                  <a:alpha val="0"/>
                </a:srgbClr>
              </a:gs>
              <a:gs pos="100000">
                <a:srgbClr val="FF7037">
                  <a:alpha val="66000"/>
                </a:srgb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14A4547-53B1-493D-CE90-DA2AB946D64A}"/>
              </a:ext>
            </a:extLst>
          </p:cNvPr>
          <p:cNvSpPr/>
          <p:nvPr/>
        </p:nvSpPr>
        <p:spPr>
          <a:xfrm rot="16200000">
            <a:off x="-900224" y="892997"/>
            <a:ext cx="6860522" cy="5074531"/>
          </a:xfrm>
          <a:prstGeom prst="rect">
            <a:avLst/>
          </a:prstGeom>
          <a:gradFill>
            <a:gsLst>
              <a:gs pos="0">
                <a:srgbClr val="FA0036">
                  <a:alpha val="31000"/>
                </a:srgbClr>
              </a:gs>
              <a:gs pos="43000">
                <a:srgbClr val="FF907A">
                  <a:alpha val="16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853789-FF7A-62BD-CDC8-87D588F55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4809744"/>
            <a:ext cx="8156448" cy="1545336"/>
          </a:xfrm>
        </p:spPr>
        <p:txBody>
          <a:bodyPr anchor="t">
            <a:normAutofit/>
          </a:bodyPr>
          <a:lstStyle>
            <a:lvl1pPr algn="ctr">
              <a:lnSpc>
                <a:spcPct val="120000"/>
              </a:lnSpc>
              <a:defRPr sz="2800" b="0" cap="all" spc="3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AEC55A6-88B7-630F-AEB8-0B2270F5DE5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2960" y="603504"/>
            <a:ext cx="10543032" cy="4114800"/>
          </a:xfrm>
        </p:spPr>
        <p:txBody>
          <a:bodyPr anchor="b">
            <a:normAutofit/>
          </a:bodyPr>
          <a:lstStyle>
            <a:lvl1pPr marL="0" indent="0" algn="ctr">
              <a:buNone/>
              <a:defRPr sz="25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DF6A63-6BD8-15C3-E64B-8E6AD05CAE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1B3FB7-267A-B05B-39EB-A75DD59B8C1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3282FB1-48E5-4F0A-9E9C-35DF3C629227}" type="datetime2">
              <a:rPr lang="en-US" smtClean="0"/>
              <a:t>Monday, November 24, 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715E72-747E-7DEF-08E7-1715D8FA9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3850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53789-FF7A-62BD-CDC8-87D588F55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4809744"/>
            <a:ext cx="5897880" cy="135331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20000"/>
              </a:lnSpc>
              <a:defRPr lang="en-US" sz="2800" b="0" dirty="0">
                <a:latin typeface="+mn-lt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AEC55A6-88B7-630F-AEB8-0B2270F5DE5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31520" y="603504"/>
            <a:ext cx="10863072" cy="4206240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7800" b="1" dirty="0">
                <a:latin typeface="+mj-lt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DF6A63-6BD8-15C3-E64B-8E6AD05CAE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1B3FB7-267A-B05B-39EB-A75DD59B8C1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0149A69-19C1-4748-AF82-9FE4A85BF936}" type="datetime2">
              <a:rPr lang="en-US" smtClean="0"/>
              <a:t>Monday, November 24, 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715E72-747E-7DEF-08E7-1715D8FA9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3844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3AFD00E-68E4-2C52-ADE7-B3CCEEF5D30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A70C64-A82F-539E-FA22-E9EDFA88F0CB}"/>
              </a:ext>
            </a:extLst>
          </p:cNvPr>
          <p:cNvSpPr/>
          <p:nvPr/>
        </p:nvSpPr>
        <p:spPr>
          <a:xfrm flipH="1">
            <a:off x="-1" y="0"/>
            <a:ext cx="3076356" cy="6858000"/>
          </a:xfrm>
          <a:prstGeom prst="rect">
            <a:avLst/>
          </a:prstGeom>
          <a:gradFill>
            <a:gsLst>
              <a:gs pos="0">
                <a:srgbClr val="FF907A"/>
              </a:gs>
              <a:gs pos="100000">
                <a:srgbClr val="DA002F">
                  <a:alpha val="85882"/>
                </a:srgb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B51035-B1FE-075C-1780-50D3B30B2326}"/>
              </a:ext>
            </a:extLst>
          </p:cNvPr>
          <p:cNvSpPr/>
          <p:nvPr/>
        </p:nvSpPr>
        <p:spPr>
          <a:xfrm flipH="1">
            <a:off x="-6" y="-1"/>
            <a:ext cx="3076355" cy="4572001"/>
          </a:xfrm>
          <a:prstGeom prst="rect">
            <a:avLst/>
          </a:prstGeom>
          <a:gradFill>
            <a:gsLst>
              <a:gs pos="26000">
                <a:srgbClr val="FE4A00">
                  <a:alpha val="0"/>
                </a:srgbClr>
              </a:gs>
              <a:gs pos="100000">
                <a:srgbClr val="DA002F">
                  <a:alpha val="65000"/>
                </a:srgb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B1594AB-F53B-583B-B352-D96F6BEA3EAE}"/>
              </a:ext>
            </a:extLst>
          </p:cNvPr>
          <p:cNvSpPr/>
          <p:nvPr/>
        </p:nvSpPr>
        <p:spPr>
          <a:xfrm rot="5400000" flipH="1">
            <a:off x="-1890835" y="1890822"/>
            <a:ext cx="6858001" cy="3076355"/>
          </a:xfrm>
          <a:prstGeom prst="rect">
            <a:avLst/>
          </a:prstGeom>
          <a:gradFill>
            <a:gsLst>
              <a:gs pos="2000">
                <a:srgbClr val="9B3597"/>
              </a:gs>
              <a:gs pos="60000">
                <a:srgbClr val="D861D4">
                  <a:alpha val="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16DC94B-3BDB-1A55-CF02-E0ACF543DF06}"/>
              </a:ext>
            </a:extLst>
          </p:cNvPr>
          <p:cNvSpPr/>
          <p:nvPr/>
        </p:nvSpPr>
        <p:spPr>
          <a:xfrm rot="10800000">
            <a:off x="-25" y="875999"/>
            <a:ext cx="2609262" cy="4648800"/>
          </a:xfrm>
          <a:custGeom>
            <a:avLst/>
            <a:gdLst>
              <a:gd name="connsiteX0" fmla="*/ 2324400 w 2609262"/>
              <a:gd name="connsiteY0" fmla="*/ 4648800 h 4648800"/>
              <a:gd name="connsiteX1" fmla="*/ 0 w 2609262"/>
              <a:gd name="connsiteY1" fmla="*/ 2324400 h 4648800"/>
              <a:gd name="connsiteX2" fmla="*/ 2324400 w 2609262"/>
              <a:gd name="connsiteY2" fmla="*/ 0 h 4648800"/>
              <a:gd name="connsiteX3" fmla="*/ 2562056 w 2609262"/>
              <a:gd name="connsiteY3" fmla="*/ 12001 h 4648800"/>
              <a:gd name="connsiteX4" fmla="*/ 2609262 w 2609262"/>
              <a:gd name="connsiteY4" fmla="*/ 19205 h 4648800"/>
              <a:gd name="connsiteX5" fmla="*/ 2609262 w 2609262"/>
              <a:gd name="connsiteY5" fmla="*/ 4629595 h 4648800"/>
              <a:gd name="connsiteX6" fmla="*/ 2562056 w 2609262"/>
              <a:gd name="connsiteY6" fmla="*/ 4636799 h 4648800"/>
              <a:gd name="connsiteX7" fmla="*/ 2324400 w 2609262"/>
              <a:gd name="connsiteY7" fmla="*/ 4648800 h 464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09262" h="4648800">
                <a:moveTo>
                  <a:pt x="2324400" y="4648800"/>
                </a:moveTo>
                <a:cubicBezTo>
                  <a:pt x="1040669" y="4648800"/>
                  <a:pt x="0" y="3608131"/>
                  <a:pt x="0" y="2324400"/>
                </a:cubicBezTo>
                <a:cubicBezTo>
                  <a:pt x="0" y="1040669"/>
                  <a:pt x="1040669" y="0"/>
                  <a:pt x="2324400" y="0"/>
                </a:cubicBezTo>
                <a:cubicBezTo>
                  <a:pt x="2404633" y="0"/>
                  <a:pt x="2483917" y="4065"/>
                  <a:pt x="2562056" y="12001"/>
                </a:cubicBezTo>
                <a:lnTo>
                  <a:pt x="2609262" y="19205"/>
                </a:lnTo>
                <a:lnTo>
                  <a:pt x="2609262" y="4629595"/>
                </a:lnTo>
                <a:lnTo>
                  <a:pt x="2562056" y="4636799"/>
                </a:lnTo>
                <a:cubicBezTo>
                  <a:pt x="2483917" y="4644735"/>
                  <a:pt x="2404633" y="4648800"/>
                  <a:pt x="2324400" y="4648800"/>
                </a:cubicBezTo>
                <a:close/>
              </a:path>
            </a:pathLst>
          </a:custGeom>
          <a:gradFill>
            <a:gsLst>
              <a:gs pos="31000">
                <a:srgbClr val="FF907A">
                  <a:alpha val="0"/>
                </a:srgbClr>
              </a:gs>
              <a:gs pos="85000">
                <a:srgbClr val="FFBCAF">
                  <a:alpha val="12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897458" y="731520"/>
            <a:ext cx="6794097" cy="5559552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4800" b="1">
                <a:latin typeface="+mj-lt"/>
              </a:defRPr>
            </a:lvl1pPr>
            <a:lvl2pPr marL="228600" indent="0">
              <a:lnSpc>
                <a:spcPct val="100000"/>
              </a:lnSpc>
              <a:buNone/>
              <a:defRPr sz="4400" b="1">
                <a:latin typeface="+mj-lt"/>
              </a:defRPr>
            </a:lvl2pPr>
            <a:lvl3pPr marL="457200" indent="0">
              <a:lnSpc>
                <a:spcPct val="100000"/>
              </a:lnSpc>
              <a:buNone/>
              <a:defRPr sz="4000" b="1">
                <a:latin typeface="+mj-lt"/>
              </a:defRPr>
            </a:lvl3pPr>
            <a:lvl4pPr marL="685800" indent="0">
              <a:lnSpc>
                <a:spcPct val="100000"/>
              </a:lnSpc>
              <a:buNone/>
              <a:defRPr sz="3600" b="1">
                <a:latin typeface="+mj-lt"/>
              </a:defRPr>
            </a:lvl4pPr>
            <a:lvl5pPr marL="914400" indent="0">
              <a:lnSpc>
                <a:spcPct val="100000"/>
              </a:lnSpc>
              <a:buNone/>
              <a:defRPr sz="3200" b="1">
                <a:latin typeface="+mj-lt"/>
              </a:defRPr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75528E2-81C6-40A8-BAF0-0F7E271EAAEB}" type="datetime2">
              <a:rPr lang="en-US" smtClean="0"/>
              <a:t>Monday, November 24, 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5964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t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31520" y="978408"/>
            <a:ext cx="10177272" cy="4837176"/>
          </a:xfrm>
        </p:spPr>
        <p:txBody>
          <a:bodyPr anchor="b">
            <a:normAutofit/>
          </a:bodyPr>
          <a:lstStyle>
            <a:lvl1pPr marL="0" indent="0">
              <a:lnSpc>
                <a:spcPct val="110000"/>
              </a:lnSpc>
              <a:buNone/>
              <a:defRPr sz="4800" b="1" cap="none" spc="100" baseline="0">
                <a:latin typeface="+mj-lt"/>
              </a:defRPr>
            </a:lvl1pPr>
            <a:lvl2pPr marL="228600" indent="0">
              <a:lnSpc>
                <a:spcPct val="110000"/>
              </a:lnSpc>
              <a:buNone/>
              <a:defRPr sz="4000" b="1" cap="none" spc="100" baseline="0">
                <a:latin typeface="+mj-lt"/>
              </a:defRPr>
            </a:lvl2pPr>
            <a:lvl3pPr marL="457200" indent="0">
              <a:lnSpc>
                <a:spcPct val="110000"/>
              </a:lnSpc>
              <a:buNone/>
              <a:defRPr sz="3600" b="1" cap="none" spc="100" baseline="0">
                <a:latin typeface="+mj-lt"/>
              </a:defRPr>
            </a:lvl3pPr>
            <a:lvl4pPr marL="685800" indent="0">
              <a:lnSpc>
                <a:spcPct val="110000"/>
              </a:lnSpc>
              <a:buNone/>
              <a:defRPr sz="3200" b="1" cap="none" spc="100" baseline="0">
                <a:latin typeface="+mj-lt"/>
              </a:defRPr>
            </a:lvl4pPr>
            <a:lvl5pPr marL="914400" indent="0">
              <a:lnSpc>
                <a:spcPct val="110000"/>
              </a:lnSpc>
              <a:buNone/>
              <a:defRPr sz="2800" b="1" cap="none" spc="100" baseline="0">
                <a:latin typeface="+mj-lt"/>
              </a:defRPr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C605F-F3B5-44D1-B7F6-31C6B11C8978}" type="datetime2">
              <a:rPr lang="en-US" smtClean="0"/>
              <a:t>Monday, November 24, 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5479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909A4D1-63C5-2E23-5C6B-F8AF9478218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2070271-1317-4457-72C3-9560AF9D7416}"/>
              </a:ext>
            </a:extLst>
          </p:cNvPr>
          <p:cNvGrpSpPr/>
          <p:nvPr/>
        </p:nvGrpSpPr>
        <p:grpSpPr>
          <a:xfrm flipH="1" flipV="1">
            <a:off x="-12756" y="2522"/>
            <a:ext cx="12217513" cy="6863044"/>
            <a:chOff x="585170" y="-169430"/>
            <a:chExt cx="12217513" cy="686304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3EA2358-7C35-E7F3-E8C3-3D28909E4016}"/>
                </a:ext>
              </a:extLst>
            </p:cNvPr>
            <p:cNvSpPr/>
            <p:nvPr/>
          </p:nvSpPr>
          <p:spPr>
            <a:xfrm>
              <a:off x="585170" y="-169430"/>
              <a:ext cx="12217513" cy="6860523"/>
            </a:xfrm>
            <a:prstGeom prst="rect">
              <a:avLst/>
            </a:prstGeom>
            <a:gradFill>
              <a:gsLst>
                <a:gs pos="0">
                  <a:srgbClr val="FF411C">
                    <a:alpha val="66000"/>
                  </a:srgbClr>
                </a:gs>
                <a:gs pos="99000">
                  <a:srgbClr val="962077"/>
                </a:gs>
              </a:gsLst>
              <a:lin ang="4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E347F1A-F45E-1DB5-00F2-8254D6979D46}"/>
                </a:ext>
              </a:extLst>
            </p:cNvPr>
            <p:cNvSpPr/>
            <p:nvPr/>
          </p:nvSpPr>
          <p:spPr>
            <a:xfrm rot="10800000" flipH="1">
              <a:off x="585170" y="-169430"/>
              <a:ext cx="12203060" cy="6863044"/>
            </a:xfrm>
            <a:prstGeom prst="rect">
              <a:avLst/>
            </a:prstGeom>
            <a:gradFill>
              <a:gsLst>
                <a:gs pos="0">
                  <a:srgbClr val="FA0036">
                    <a:alpha val="3922"/>
                  </a:srgbClr>
                </a:gs>
                <a:gs pos="99000">
                  <a:srgbClr val="92248E">
                    <a:alpha val="97647"/>
                  </a:srgbClr>
                </a:gs>
              </a:gsLst>
              <a:lin ang="16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4CF8B62-DFD0-EBF8-5BB9-282EB5B6124B}"/>
                </a:ext>
              </a:extLst>
            </p:cNvPr>
            <p:cNvSpPr/>
            <p:nvPr/>
          </p:nvSpPr>
          <p:spPr>
            <a:xfrm rot="5400000" flipH="1">
              <a:off x="5550927" y="-5130142"/>
              <a:ext cx="2286000" cy="12217513"/>
            </a:xfrm>
            <a:prstGeom prst="rect">
              <a:avLst/>
            </a:prstGeom>
            <a:gradFill>
              <a:gsLst>
                <a:gs pos="20000">
                  <a:srgbClr val="D861D4">
                    <a:alpha val="0"/>
                  </a:srgbClr>
                </a:gs>
                <a:gs pos="100000">
                  <a:srgbClr val="FF7037">
                    <a:alpha val="66000"/>
                  </a:srgbClr>
                </a:gs>
              </a:gsLst>
              <a:lin ang="7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EBCED88-F67D-F1DB-27DB-72BF0D6DDBFF}"/>
                </a:ext>
              </a:extLst>
            </p:cNvPr>
            <p:cNvSpPr/>
            <p:nvPr/>
          </p:nvSpPr>
          <p:spPr>
            <a:xfrm rot="16200000">
              <a:off x="-1313867" y="1732127"/>
              <a:ext cx="6860522" cy="3062447"/>
            </a:xfrm>
            <a:prstGeom prst="rect">
              <a:avLst/>
            </a:prstGeom>
            <a:gradFill>
              <a:gsLst>
                <a:gs pos="0">
                  <a:srgbClr val="FA0036">
                    <a:alpha val="31000"/>
                  </a:srgbClr>
                </a:gs>
                <a:gs pos="43000">
                  <a:srgbClr val="FF907A">
                    <a:alpha val="16000"/>
                  </a:srgbClr>
                </a:gs>
              </a:gsLst>
              <a:lin ang="2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6EBBFD2-5112-E929-5402-0348DC2938AB}"/>
              </a:ext>
            </a:extLst>
          </p:cNvPr>
          <p:cNvSpPr/>
          <p:nvPr/>
        </p:nvSpPr>
        <p:spPr>
          <a:xfrm rot="12508972">
            <a:off x="5465204" y="1877618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41000">
                <a:srgbClr val="FF907A">
                  <a:alpha val="0"/>
                </a:srgbClr>
              </a:gs>
              <a:gs pos="100000">
                <a:srgbClr val="FFBCAF">
                  <a:alpha val="33000"/>
                </a:srgb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069311F-FD36-C119-8B93-522F477634FB}"/>
              </a:ext>
            </a:extLst>
          </p:cNvPr>
          <p:cNvSpPr/>
          <p:nvPr/>
        </p:nvSpPr>
        <p:spPr>
          <a:xfrm flipV="1">
            <a:off x="-18286" y="-5046"/>
            <a:ext cx="12221346" cy="50949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31519" y="731520"/>
            <a:ext cx="9181224" cy="3806425"/>
          </a:xfrm>
        </p:spPr>
        <p:txBody>
          <a:bodyPr anchor="t">
            <a:normAutofit/>
          </a:bodyPr>
          <a:lstStyle>
            <a:lvl1pPr marL="0" indent="0">
              <a:lnSpc>
                <a:spcPct val="110000"/>
              </a:lnSpc>
              <a:buNone/>
              <a:defRPr sz="4600" b="1" cap="none" spc="100" baseline="0">
                <a:latin typeface="+mj-lt"/>
              </a:defRPr>
            </a:lvl1pPr>
            <a:lvl2pPr marL="228600" indent="0">
              <a:lnSpc>
                <a:spcPct val="110000"/>
              </a:lnSpc>
              <a:buNone/>
              <a:defRPr sz="3600" b="1" cap="none" spc="100" baseline="0">
                <a:latin typeface="+mj-lt"/>
              </a:defRPr>
            </a:lvl2pPr>
            <a:lvl3pPr marL="457200" indent="0">
              <a:lnSpc>
                <a:spcPct val="110000"/>
              </a:lnSpc>
              <a:buNone/>
              <a:defRPr sz="3200" b="1" cap="none" spc="100" baseline="0">
                <a:latin typeface="+mj-lt"/>
              </a:defRPr>
            </a:lvl3pPr>
            <a:lvl4pPr marL="685800" indent="0">
              <a:lnSpc>
                <a:spcPct val="110000"/>
              </a:lnSpc>
              <a:buNone/>
              <a:defRPr sz="2800" b="1" cap="none" spc="100" baseline="0">
                <a:latin typeface="+mj-lt"/>
              </a:defRPr>
            </a:lvl4pPr>
            <a:lvl5pPr marL="914400" indent="0">
              <a:lnSpc>
                <a:spcPct val="110000"/>
              </a:lnSpc>
              <a:buNone/>
              <a:defRPr sz="2400" b="1" cap="none" spc="100" baseline="0">
                <a:latin typeface="+mj-lt"/>
              </a:defRPr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4D5DB-B0AB-4B30-B4E2-CD0D5A147634}" type="datetime2">
              <a:rPr lang="en-US" smtClean="0"/>
              <a:t>Monday, November 24, 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9662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6C6A6A9-A341-BF9D-FA80-3868D42AC72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C59BFB5-5C25-0FCB-27C7-A478767CACAC}"/>
              </a:ext>
            </a:extLst>
          </p:cNvPr>
          <p:cNvSpPr/>
          <p:nvPr/>
        </p:nvSpPr>
        <p:spPr>
          <a:xfrm>
            <a:off x="1009651" y="1028701"/>
            <a:ext cx="10172700" cy="48005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B5F22C-2988-B6EC-AA0B-D03BCA1A0B45}"/>
              </a:ext>
            </a:extLst>
          </p:cNvPr>
          <p:cNvSpPr/>
          <p:nvPr/>
        </p:nvSpPr>
        <p:spPr>
          <a:xfrm rot="10800000" flipH="1">
            <a:off x="1009651" y="4853253"/>
            <a:ext cx="10172700" cy="976045"/>
          </a:xfrm>
          <a:prstGeom prst="rect">
            <a:avLst/>
          </a:prstGeom>
          <a:gradFill>
            <a:gsLst>
              <a:gs pos="0">
                <a:srgbClr val="FE4A00">
                  <a:alpha val="66667"/>
                </a:srgbClr>
              </a:gs>
              <a:gs pos="100000">
                <a:srgbClr val="9C2C97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09EC5E-5DB0-5907-06E8-B18F1AE29144}"/>
              </a:ext>
            </a:extLst>
          </p:cNvPr>
          <p:cNvSpPr/>
          <p:nvPr/>
        </p:nvSpPr>
        <p:spPr>
          <a:xfrm flipH="1">
            <a:off x="1009648" y="4853256"/>
            <a:ext cx="7105652" cy="976043"/>
          </a:xfrm>
          <a:prstGeom prst="rect">
            <a:avLst/>
          </a:prstGeom>
          <a:gradFill>
            <a:gsLst>
              <a:gs pos="0">
                <a:srgbClr val="FF6753">
                  <a:alpha val="0"/>
                </a:srgbClr>
              </a:gs>
              <a:gs pos="99000">
                <a:srgbClr val="D6002E">
                  <a:alpha val="44000"/>
                </a:srgb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11148C-8DD9-6154-C68C-8F67AD9658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9616" y="5020056"/>
            <a:ext cx="9198864" cy="649224"/>
          </a:xfrm>
        </p:spPr>
        <p:txBody>
          <a:bodyPr anchor="ctr">
            <a:normAutofit/>
          </a:bodyPr>
          <a:lstStyle>
            <a:lvl1pPr algn="ctr">
              <a:lnSpc>
                <a:spcPct val="120000"/>
              </a:lnSpc>
              <a:defRPr sz="1600" b="1" cap="all" spc="4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64F8300-91F9-3B16-1D97-7082381C6AB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020824" y="1737360"/>
            <a:ext cx="8156448" cy="25694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10000"/>
              </a:lnSpc>
              <a:buNone/>
              <a:defRPr sz="3500">
                <a:latin typeface="+mj-lt"/>
              </a:defRPr>
            </a:lvl1pPr>
            <a:lvl2pPr marL="228600" indent="0" algn="ctr">
              <a:buNone/>
              <a:defRPr/>
            </a:lvl2pPr>
            <a:lvl3pPr marL="457200" indent="0" algn="ctr">
              <a:buNone/>
              <a:defRPr/>
            </a:lvl3pPr>
            <a:lvl4pPr marL="685800" indent="0" algn="ctr">
              <a:buNone/>
              <a:defRPr/>
            </a:lvl4pPr>
            <a:lvl5pPr marL="914400" indent="0" algn="ctr">
              <a:buNone/>
              <a:defRPr/>
            </a:lvl5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D18FECD6-59B2-0E39-163B-DB3FB28DD90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579EA1B-07C3-4F43-B7BA-72BA44EE9757}" type="datetime2">
              <a:rPr lang="en-US" smtClean="0"/>
              <a:t>Monday, November 24, 2025</a:t>
            </a:fld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A98F5A93-8140-CBD8-D340-993817719AE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1EF16B6F-7839-1AC1-F1B6-E5DD5CB264B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0651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BF513F4-C880-287E-B00A-BD9B413CBEE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08A6AB-C3A8-7501-6BC6-83CFA6C0F9A3}"/>
              </a:ext>
            </a:extLst>
          </p:cNvPr>
          <p:cNvSpPr/>
          <p:nvPr/>
        </p:nvSpPr>
        <p:spPr>
          <a:xfrm>
            <a:off x="1009651" y="1028698"/>
            <a:ext cx="10172706" cy="48006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3F9668-0C20-D45C-536B-66FBB7F30C45}"/>
              </a:ext>
            </a:extLst>
          </p:cNvPr>
          <p:cNvSpPr/>
          <p:nvPr/>
        </p:nvSpPr>
        <p:spPr>
          <a:xfrm flipH="1">
            <a:off x="1009649" y="1028699"/>
            <a:ext cx="10174534" cy="4800598"/>
          </a:xfrm>
          <a:prstGeom prst="rect">
            <a:avLst/>
          </a:prstGeom>
          <a:gradFill>
            <a:gsLst>
              <a:gs pos="9000">
                <a:srgbClr val="FF9265"/>
              </a:gs>
              <a:gs pos="95000">
                <a:srgbClr val="DA002F">
                  <a:alpha val="7900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C2C855-B15C-090B-5493-3D36B8A52654}"/>
              </a:ext>
            </a:extLst>
          </p:cNvPr>
          <p:cNvSpPr/>
          <p:nvPr/>
        </p:nvSpPr>
        <p:spPr>
          <a:xfrm rot="10800000" flipH="1">
            <a:off x="1005991" y="4421079"/>
            <a:ext cx="10176358" cy="1408215"/>
          </a:xfrm>
          <a:prstGeom prst="rect">
            <a:avLst/>
          </a:prstGeom>
          <a:gradFill>
            <a:gsLst>
              <a:gs pos="26000">
                <a:srgbClr val="BA0267">
                  <a:alpha val="0"/>
                </a:srgbClr>
              </a:gs>
              <a:gs pos="95000">
                <a:srgbClr val="9B3597">
                  <a:alpha val="62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981CB20-1010-8C73-0086-CAB904E4B99D}"/>
              </a:ext>
            </a:extLst>
          </p:cNvPr>
          <p:cNvSpPr/>
          <p:nvPr/>
        </p:nvSpPr>
        <p:spPr>
          <a:xfrm rot="5400000" flipH="1">
            <a:off x="3568444" y="-1531928"/>
            <a:ext cx="4800598" cy="9921854"/>
          </a:xfrm>
          <a:prstGeom prst="rect">
            <a:avLst/>
          </a:prstGeom>
          <a:gradFill>
            <a:gsLst>
              <a:gs pos="22000">
                <a:srgbClr val="A60296">
                  <a:alpha val="49000"/>
                </a:srgbClr>
              </a:gs>
              <a:gs pos="99000">
                <a:srgbClr val="DA002F">
                  <a:alpha val="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11148C-8DD9-6154-C68C-8F67AD9658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92224" y="4736592"/>
            <a:ext cx="8349303" cy="79552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20000"/>
              </a:lnSpc>
              <a:defRPr lang="en-US" sz="2200" cap="all" spc="400" baseline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64F8300-91F9-3B16-1D97-7082381C6AB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655064" y="1481328"/>
            <a:ext cx="8001000" cy="2752344"/>
          </a:xfrm>
        </p:spPr>
        <p:txBody>
          <a:bodyPr vert="horz" lIns="91440" tIns="45720" rIns="91440" bIns="45720" rtlCol="0" anchor="ctr">
            <a:normAutofit/>
          </a:bodyPr>
          <a:lstStyle>
            <a:lvl1pPr marL="128016" indent="-137160">
              <a:lnSpc>
                <a:spcPct val="110000"/>
              </a:lnSpc>
              <a:buNone/>
              <a:defRPr lang="en-US" sz="320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D18FECD6-59B2-0E39-163B-DB3FB28DD90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7C3807E-EE2A-4FC6-9EE1-019AAE762D48}" type="datetime2">
              <a:rPr lang="en-US" smtClean="0"/>
              <a:t>Monday, November 24, 2025</a:t>
            </a:fld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A98F5A93-8140-CBD8-D340-993817719AE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1EF16B6F-7839-1AC1-F1B6-E5DD5CB264B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256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595EAD1-9200-DDD9-8F6D-AD5C90E1D94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2DD7BB-25B8-B7A3-8E13-EDE8E1090689}"/>
              </a:ext>
            </a:extLst>
          </p:cNvPr>
          <p:cNvSpPr/>
          <p:nvPr/>
        </p:nvSpPr>
        <p:spPr>
          <a:xfrm rot="10800000" flipH="1">
            <a:off x="0" y="0"/>
            <a:ext cx="6096000" cy="6868461"/>
          </a:xfrm>
          <a:prstGeom prst="rect">
            <a:avLst/>
          </a:prstGeom>
          <a:gradFill>
            <a:gsLst>
              <a:gs pos="0">
                <a:srgbClr val="FE4A00">
                  <a:alpha val="65882"/>
                </a:srgbClr>
              </a:gs>
              <a:gs pos="100000">
                <a:srgbClr val="A6025C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B6C05D2-D53F-950D-185E-08B200EEFEB9}"/>
              </a:ext>
            </a:extLst>
          </p:cNvPr>
          <p:cNvSpPr/>
          <p:nvPr/>
        </p:nvSpPr>
        <p:spPr>
          <a:xfrm rot="10800000" flipH="1">
            <a:off x="-18287" y="4582455"/>
            <a:ext cx="6114286" cy="2275539"/>
          </a:xfrm>
          <a:prstGeom prst="rect">
            <a:avLst/>
          </a:prstGeom>
          <a:gradFill>
            <a:gsLst>
              <a:gs pos="0">
                <a:srgbClr val="DA002F">
                  <a:alpha val="0"/>
                </a:srgbClr>
              </a:gs>
              <a:gs pos="99000">
                <a:srgbClr val="92248E">
                  <a:alpha val="26667"/>
                </a:srgb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C0AF5C2-3AA9-7510-308E-9D21678F7EFC}"/>
              </a:ext>
            </a:extLst>
          </p:cNvPr>
          <p:cNvSpPr/>
          <p:nvPr/>
        </p:nvSpPr>
        <p:spPr>
          <a:xfrm rot="5400000" flipH="1">
            <a:off x="-148955" y="532365"/>
            <a:ext cx="6878924" cy="5814190"/>
          </a:xfrm>
          <a:prstGeom prst="rect">
            <a:avLst/>
          </a:prstGeom>
          <a:gradFill>
            <a:gsLst>
              <a:gs pos="0">
                <a:srgbClr val="FE4A00">
                  <a:alpha val="0"/>
                </a:srgbClr>
              </a:gs>
              <a:gs pos="100000">
                <a:srgbClr val="A60296">
                  <a:alpha val="38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3D13448-08C3-4231-6CCA-F17E4C608199}"/>
              </a:ext>
            </a:extLst>
          </p:cNvPr>
          <p:cNvSpPr/>
          <p:nvPr/>
        </p:nvSpPr>
        <p:spPr>
          <a:xfrm rot="10800000">
            <a:off x="949046" y="1319084"/>
            <a:ext cx="4648799" cy="4648799"/>
          </a:xfrm>
          <a:prstGeom prst="ellipse">
            <a:avLst/>
          </a:prstGeom>
          <a:gradFill>
            <a:gsLst>
              <a:gs pos="31000">
                <a:srgbClr val="FF907A">
                  <a:alpha val="0"/>
                </a:srgbClr>
              </a:gs>
              <a:gs pos="85000">
                <a:srgbClr val="FFBCAF">
                  <a:alpha val="12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520" y="941832"/>
            <a:ext cx="4626864" cy="320954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3600" cap="all" spc="700" baseline="0" dirty="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110000"/>
              </a:lnSpc>
            </a:pPr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520" y="4974336"/>
            <a:ext cx="4626864" cy="1453896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cap="all" spc="400" baseline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1520" y="6455664"/>
            <a:ext cx="4096512" cy="36576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F2D689D1-54B3-41D9-B112-32329B9B3CC6}" type="datetime2">
              <a:rPr lang="en-US" smtClean="0"/>
              <a:t>Monday, November 24, 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09744" y="6455664"/>
            <a:ext cx="548640" cy="3657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60A6A082-894A-7F2D-AA57-EBD48EAFBD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2952" y="0"/>
            <a:ext cx="6099048" cy="6858000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680484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69A9201-705F-55B6-3F46-D68411A32E2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E4BBA50-2898-3426-D749-CD2833395810}"/>
              </a:ext>
            </a:extLst>
          </p:cNvPr>
          <p:cNvSpPr/>
          <p:nvPr/>
        </p:nvSpPr>
        <p:spPr>
          <a:xfrm>
            <a:off x="1009651" y="1028701"/>
            <a:ext cx="10172700" cy="4800598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D6BEDF5-EA71-E3BD-29EA-A8A58B1227EE}"/>
              </a:ext>
            </a:extLst>
          </p:cNvPr>
          <p:cNvSpPr/>
          <p:nvPr/>
        </p:nvSpPr>
        <p:spPr>
          <a:xfrm flipH="1">
            <a:off x="8115303" y="1028698"/>
            <a:ext cx="3086100" cy="4800599"/>
          </a:xfrm>
          <a:prstGeom prst="rect">
            <a:avLst/>
          </a:prstGeom>
          <a:gradFill>
            <a:gsLst>
              <a:gs pos="0">
                <a:srgbClr val="FE4A00">
                  <a:alpha val="81000"/>
                </a:srgbClr>
              </a:gs>
              <a:gs pos="100000">
                <a:srgbClr val="9C2C97"/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ABA6F75-CEBF-CDAC-9F4B-3C794F813211}"/>
              </a:ext>
            </a:extLst>
          </p:cNvPr>
          <p:cNvSpPr/>
          <p:nvPr/>
        </p:nvSpPr>
        <p:spPr>
          <a:xfrm rot="10800000" flipH="1">
            <a:off x="8124832" y="1028696"/>
            <a:ext cx="3076572" cy="3584648"/>
          </a:xfrm>
          <a:prstGeom prst="rect">
            <a:avLst/>
          </a:prstGeom>
          <a:gradFill>
            <a:gsLst>
              <a:gs pos="0">
                <a:srgbClr val="FF6753">
                  <a:alpha val="0"/>
                </a:srgbClr>
              </a:gs>
              <a:gs pos="99000">
                <a:srgbClr val="D6002E">
                  <a:alpha val="44000"/>
                </a:srgb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11148C-8DD9-6154-C68C-8F67AD9658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31352" y="1792224"/>
            <a:ext cx="2322576" cy="3465576"/>
          </a:xfrm>
        </p:spPr>
        <p:txBody>
          <a:bodyPr anchor="ctr">
            <a:normAutofit/>
          </a:bodyPr>
          <a:lstStyle>
            <a:lvl1pPr algn="ctr">
              <a:lnSpc>
                <a:spcPct val="120000"/>
              </a:lnSpc>
              <a:defRPr sz="1600" b="0" cap="all" spc="4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64F8300-91F9-3B16-1D97-7082381C6AB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737360" y="1399032"/>
            <a:ext cx="5751576" cy="4041648"/>
          </a:xfrm>
        </p:spPr>
        <p:txBody>
          <a:bodyPr vert="horz" lIns="91440" tIns="45720" rIns="91440" bIns="45720" rtlCol="0" anchor="ctr">
            <a:normAutofit/>
          </a:bodyPr>
          <a:lstStyle>
            <a:lvl1pPr marL="182880" indent="-182880">
              <a:lnSpc>
                <a:spcPct val="110000"/>
              </a:lnSpc>
              <a:spcBef>
                <a:spcPts val="0"/>
              </a:spcBef>
              <a:buNone/>
              <a:defRPr lang="en-US" sz="3400" b="1" dirty="0">
                <a:latin typeface="+mj-lt"/>
              </a:defRPr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D18FECD6-59B2-0E39-163B-DB3FB28DD90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93F7370-1EC1-45B2-A4ED-6E75D0D33CB2}" type="datetime2">
              <a:rPr lang="en-US" smtClean="0"/>
              <a:t>Monday, November 24, 2025</a:t>
            </a:fld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A98F5A93-8140-CBD8-D340-993817719AE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1EF16B6F-7839-1AC1-F1B6-E5DD5CB264B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695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1" y="294248"/>
            <a:ext cx="10844784" cy="95848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A7BFCD9-16A4-5745-7BB3-7836095FF1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1521" y="1563624"/>
            <a:ext cx="507492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30EDC57-7D17-D4C8-5C60-A44A480EA9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01384" y="1563624"/>
            <a:ext cx="507492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B88F3-C7E5-4A3A-8622-BE18DF2C9CD0}" type="datetime2">
              <a:rPr lang="en-US" smtClean="0"/>
              <a:t>Monday, November 24, 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2731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292608"/>
            <a:ext cx="10844784" cy="96012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074" y="1380744"/>
            <a:ext cx="5074920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B5BB1DC-4DAA-D220-25A9-5752C158FD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1520" y="2020888"/>
            <a:ext cx="5074920" cy="411473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01384" y="1380744"/>
            <a:ext cx="5074920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AB67A04-5E8D-18C5-D47A-A5B5CFE568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00622" y="2020888"/>
            <a:ext cx="5074920" cy="411473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58457-C0B1-48D7-AA49-8444851E001C}" type="datetime2">
              <a:rPr lang="en-US" smtClean="0"/>
              <a:t>Monday, November 24, 2025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5891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292608"/>
            <a:ext cx="9985248" cy="96012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25F8A-070F-4C2E-8BEF-7769438DDE34}" type="datetime2">
              <a:rPr lang="en-US" smtClean="0"/>
              <a:t>Monday, November 24, 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8180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FA0DE-C1EF-4C95-BCFB-EDA7D552732F}" type="datetime2">
              <a:rPr lang="en-US" smtClean="0"/>
              <a:t>Monday, November 24, 2025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6203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1520" y="2311121"/>
            <a:ext cx="3309608" cy="3993263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6995" y="553616"/>
            <a:ext cx="6439309" cy="5752566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A9131-97A4-4253-BF80-685917177C53}" type="datetime2">
              <a:rPr lang="en-US" smtClean="0"/>
              <a:t>Monday, November 24, 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2980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557784"/>
            <a:ext cx="3713996" cy="2212313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1520" y="2826137"/>
            <a:ext cx="3310128" cy="3153877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E5A5D34-8853-9D0F-8F1B-90E5CC5A7D5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421313" y="603504"/>
            <a:ext cx="6154737" cy="5376510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B38C-EAAD-4752-A6B6-9F33A31C7FA1}" type="datetime2">
              <a:rPr lang="en-US" smtClean="0"/>
              <a:t>Monday, November 24, 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0128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Rectangle 2">
            <a:extLst>
              <a:ext uri="{FF2B5EF4-FFF2-40B4-BE49-F238E27FC236}">
                <a16:creationId xmlns:a16="http://schemas.microsoft.com/office/drawing/2014/main" id="{80E46A2F-19F0-DFCD-9CE3-04C79F793D8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1DC8D0-ECB3-9C81-4ADA-D2C30B00B146}"/>
              </a:ext>
            </a:extLst>
          </p:cNvPr>
          <p:cNvSpPr/>
          <p:nvPr/>
        </p:nvSpPr>
        <p:spPr>
          <a:xfrm>
            <a:off x="-6" y="1"/>
            <a:ext cx="12192006" cy="3200400"/>
          </a:xfrm>
          <a:prstGeom prst="rect">
            <a:avLst/>
          </a:prstGeom>
          <a:gradFill>
            <a:gsLst>
              <a:gs pos="8000">
                <a:srgbClr val="D861D4"/>
              </a:gs>
              <a:gs pos="100000">
                <a:srgbClr val="DA002F">
                  <a:alpha val="77647"/>
                </a:srgb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A9673D-65B2-D6C4-C53F-8652E7E8A8A2}"/>
              </a:ext>
            </a:extLst>
          </p:cNvPr>
          <p:cNvSpPr/>
          <p:nvPr/>
        </p:nvSpPr>
        <p:spPr>
          <a:xfrm rot="16200000">
            <a:off x="4495799" y="-4495803"/>
            <a:ext cx="3200402" cy="12192003"/>
          </a:xfrm>
          <a:prstGeom prst="rect">
            <a:avLst/>
          </a:prstGeom>
          <a:gradFill>
            <a:gsLst>
              <a:gs pos="0">
                <a:srgbClr val="FE4A00">
                  <a:alpha val="49804"/>
                </a:srgbClr>
              </a:gs>
              <a:gs pos="99000">
                <a:srgbClr val="92248E">
                  <a:alpha val="62353"/>
                </a:srgb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32E07E3-56CC-285D-C461-695C95F6ECD4}"/>
              </a:ext>
            </a:extLst>
          </p:cNvPr>
          <p:cNvSpPr/>
          <p:nvPr/>
        </p:nvSpPr>
        <p:spPr>
          <a:xfrm rot="10800000">
            <a:off x="8115300" y="-1"/>
            <a:ext cx="4076700" cy="3200400"/>
          </a:xfrm>
          <a:prstGeom prst="rect">
            <a:avLst/>
          </a:prstGeom>
          <a:gradFill>
            <a:gsLst>
              <a:gs pos="0">
                <a:srgbClr val="DA002F">
                  <a:alpha val="12941"/>
                </a:srgbClr>
              </a:gs>
              <a:gs pos="84000">
                <a:srgbClr val="FF907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013C450-5422-C684-DC49-499D1A1B957B}"/>
              </a:ext>
            </a:extLst>
          </p:cNvPr>
          <p:cNvSpPr/>
          <p:nvPr/>
        </p:nvSpPr>
        <p:spPr>
          <a:xfrm rot="12508972">
            <a:off x="5601200" y="-1241452"/>
            <a:ext cx="4600694" cy="3518859"/>
          </a:xfrm>
          <a:custGeom>
            <a:avLst/>
            <a:gdLst>
              <a:gd name="connsiteX0" fmla="*/ 4600694 w 4600694"/>
              <a:gd name="connsiteY0" fmla="*/ 1140993 h 3518859"/>
              <a:gd name="connsiteX1" fmla="*/ 218087 w 4600694"/>
              <a:gd name="connsiteY1" fmla="*/ 3518859 h 3518859"/>
              <a:gd name="connsiteX2" fmla="*/ 141518 w 4600694"/>
              <a:gd name="connsiteY2" fmla="*/ 3334617 h 3518859"/>
              <a:gd name="connsiteX3" fmla="*/ 0 w 4600694"/>
              <a:gd name="connsiteY3" fmla="*/ 2502877 h 3518859"/>
              <a:gd name="connsiteX4" fmla="*/ 2502877 w 4600694"/>
              <a:gd name="connsiteY4" fmla="*/ 0 h 3518859"/>
              <a:gd name="connsiteX5" fmla="*/ 4526396 w 4600694"/>
              <a:gd name="connsiteY5" fmla="*/ 1029569 h 3518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00694" h="3518859">
                <a:moveTo>
                  <a:pt x="4600694" y="1140993"/>
                </a:moveTo>
                <a:lnTo>
                  <a:pt x="218087" y="3518859"/>
                </a:lnTo>
                <a:lnTo>
                  <a:pt x="141518" y="3334617"/>
                </a:lnTo>
                <a:cubicBezTo>
                  <a:pt x="49860" y="3074390"/>
                  <a:pt x="0" y="2794456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334417" y="0"/>
                  <a:pt x="4071245" y="405511"/>
                  <a:pt x="4526396" y="1029569"/>
                </a:cubicBezTo>
                <a:close/>
              </a:path>
            </a:pathLst>
          </a:custGeom>
          <a:gradFill>
            <a:gsLst>
              <a:gs pos="31000">
                <a:srgbClr val="FF907A">
                  <a:alpha val="0"/>
                </a:srgbClr>
              </a:gs>
              <a:gs pos="85000">
                <a:srgbClr val="FFBCAF">
                  <a:alpha val="23000"/>
                </a:srgb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179576"/>
            <a:ext cx="10881360" cy="1728216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31520" y="3657600"/>
            <a:ext cx="10881360" cy="27432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70D6DD4-D4A4-4FD2-90EE-29743B49734D}" type="datetime2">
              <a:rPr lang="en-US" smtClean="0"/>
              <a:t>Monday, November 24, 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422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3875154-47EA-9315-F160-02DA5541D65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617130E-6216-789E-BE08-6D1E3E75622B}"/>
              </a:ext>
            </a:extLst>
          </p:cNvPr>
          <p:cNvSpPr/>
          <p:nvPr/>
        </p:nvSpPr>
        <p:spPr>
          <a:xfrm>
            <a:off x="-6" y="1"/>
            <a:ext cx="12192006" cy="3200400"/>
          </a:xfrm>
          <a:prstGeom prst="rect">
            <a:avLst/>
          </a:prstGeom>
          <a:gradFill>
            <a:gsLst>
              <a:gs pos="8000">
                <a:srgbClr val="D861D4"/>
              </a:gs>
              <a:gs pos="100000">
                <a:srgbClr val="DA002F">
                  <a:alpha val="77647"/>
                </a:srgb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499983-7B9C-7C3D-25C2-1715A4226DE4}"/>
              </a:ext>
            </a:extLst>
          </p:cNvPr>
          <p:cNvSpPr/>
          <p:nvPr/>
        </p:nvSpPr>
        <p:spPr>
          <a:xfrm rot="16200000">
            <a:off x="4495799" y="-4495803"/>
            <a:ext cx="3200402" cy="12192003"/>
          </a:xfrm>
          <a:prstGeom prst="rect">
            <a:avLst/>
          </a:prstGeom>
          <a:gradFill>
            <a:gsLst>
              <a:gs pos="0">
                <a:srgbClr val="FE4A00">
                  <a:alpha val="49804"/>
                </a:srgbClr>
              </a:gs>
              <a:gs pos="99000">
                <a:srgbClr val="92248E">
                  <a:alpha val="62353"/>
                </a:srgb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0492B90-6109-F01B-1ABB-6BED7A1F1389}"/>
              </a:ext>
            </a:extLst>
          </p:cNvPr>
          <p:cNvSpPr/>
          <p:nvPr/>
        </p:nvSpPr>
        <p:spPr>
          <a:xfrm rot="10800000">
            <a:off x="8115300" y="-5"/>
            <a:ext cx="4076700" cy="3200404"/>
          </a:xfrm>
          <a:prstGeom prst="rect">
            <a:avLst/>
          </a:prstGeom>
          <a:gradFill>
            <a:gsLst>
              <a:gs pos="0">
                <a:srgbClr val="DA002F">
                  <a:alpha val="12941"/>
                </a:srgbClr>
              </a:gs>
              <a:gs pos="84000">
                <a:srgbClr val="FF907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8F1BDFB-261A-F796-17BC-584DAB2E77B1}"/>
              </a:ext>
            </a:extLst>
          </p:cNvPr>
          <p:cNvSpPr/>
          <p:nvPr/>
        </p:nvSpPr>
        <p:spPr>
          <a:xfrm rot="12508972">
            <a:off x="5601200" y="-1241452"/>
            <a:ext cx="4600694" cy="3518859"/>
          </a:xfrm>
          <a:custGeom>
            <a:avLst/>
            <a:gdLst>
              <a:gd name="connsiteX0" fmla="*/ 4600694 w 4600694"/>
              <a:gd name="connsiteY0" fmla="*/ 1140993 h 3518859"/>
              <a:gd name="connsiteX1" fmla="*/ 218087 w 4600694"/>
              <a:gd name="connsiteY1" fmla="*/ 3518859 h 3518859"/>
              <a:gd name="connsiteX2" fmla="*/ 141518 w 4600694"/>
              <a:gd name="connsiteY2" fmla="*/ 3334617 h 3518859"/>
              <a:gd name="connsiteX3" fmla="*/ 0 w 4600694"/>
              <a:gd name="connsiteY3" fmla="*/ 2502877 h 3518859"/>
              <a:gd name="connsiteX4" fmla="*/ 2502877 w 4600694"/>
              <a:gd name="connsiteY4" fmla="*/ 0 h 3518859"/>
              <a:gd name="connsiteX5" fmla="*/ 4526396 w 4600694"/>
              <a:gd name="connsiteY5" fmla="*/ 1029569 h 3518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00694" h="3518859">
                <a:moveTo>
                  <a:pt x="4600694" y="1140993"/>
                </a:moveTo>
                <a:lnTo>
                  <a:pt x="218087" y="3518859"/>
                </a:lnTo>
                <a:lnTo>
                  <a:pt x="141518" y="3334617"/>
                </a:lnTo>
                <a:cubicBezTo>
                  <a:pt x="49860" y="3074390"/>
                  <a:pt x="0" y="2794456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334417" y="0"/>
                  <a:pt x="4071245" y="405511"/>
                  <a:pt x="4526396" y="1029569"/>
                </a:cubicBezTo>
                <a:close/>
              </a:path>
            </a:pathLst>
          </a:custGeom>
          <a:gradFill>
            <a:gsLst>
              <a:gs pos="31000">
                <a:srgbClr val="FF907A">
                  <a:alpha val="0"/>
                </a:srgbClr>
              </a:gs>
              <a:gs pos="85000">
                <a:srgbClr val="FFBCAF">
                  <a:alpha val="23000"/>
                </a:srgb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179576"/>
            <a:ext cx="9994392" cy="1728216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31520" y="3931920"/>
            <a:ext cx="9994392" cy="180672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400" dirty="0"/>
            </a:lvl1pPr>
            <a:lvl2pPr marL="228600" indent="0">
              <a:buNone/>
              <a:defRPr lang="en-US" sz="2000" dirty="0"/>
            </a:lvl2pPr>
            <a:lvl3pPr marL="457200" indent="0">
              <a:buNone/>
              <a:defRPr lang="en-US" sz="1800" dirty="0"/>
            </a:lvl3pPr>
            <a:lvl4pPr marL="685800" indent="0">
              <a:buNone/>
              <a:defRPr lang="en-US" sz="1600" dirty="0"/>
            </a:lvl4pPr>
            <a:lvl5pPr marL="914400" indent="0">
              <a:buNone/>
              <a:defRPr lang="en-US" sz="1400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7812B7D-2375-41E3-8CF6-637C0157FD6F}" type="datetime2">
              <a:rPr lang="en-US" smtClean="0"/>
              <a:t>Monday, November 24, 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23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C58E3E8-0931-8EEE-FF77-1C25EBBE79A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CE0C29-D9B0-E434-079F-9F0C40DF20EC}"/>
              </a:ext>
            </a:extLst>
          </p:cNvPr>
          <p:cNvSpPr/>
          <p:nvPr/>
        </p:nvSpPr>
        <p:spPr>
          <a:xfrm rot="5400000" flipH="1">
            <a:off x="-1399562" y="1399556"/>
            <a:ext cx="6875820" cy="4076703"/>
          </a:xfrm>
          <a:prstGeom prst="rect">
            <a:avLst/>
          </a:prstGeom>
          <a:gradFill>
            <a:gsLst>
              <a:gs pos="11000">
                <a:srgbClr val="92248E"/>
              </a:gs>
              <a:gs pos="100000">
                <a:srgbClr val="FF411C">
                  <a:alpha val="8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9F604E-FEFA-3809-8244-5B72EE7BB044}"/>
              </a:ext>
            </a:extLst>
          </p:cNvPr>
          <p:cNvSpPr/>
          <p:nvPr/>
        </p:nvSpPr>
        <p:spPr>
          <a:xfrm rot="16200000">
            <a:off x="890124" y="3681875"/>
            <a:ext cx="2296453" cy="4076701"/>
          </a:xfrm>
          <a:prstGeom prst="rect">
            <a:avLst/>
          </a:prstGeom>
          <a:gradFill>
            <a:gsLst>
              <a:gs pos="0">
                <a:srgbClr val="DA002F">
                  <a:alpha val="55000"/>
                </a:srgbClr>
              </a:gs>
              <a:gs pos="100000">
                <a:srgbClr val="FF907A">
                  <a:alpha val="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D18E261-930C-6A44-A568-9DD2A88D3526}"/>
              </a:ext>
            </a:extLst>
          </p:cNvPr>
          <p:cNvSpPr/>
          <p:nvPr/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rgbClr val="FFDBCC">
                  <a:alpha val="0"/>
                </a:srgbClr>
              </a:gs>
              <a:gs pos="100000">
                <a:srgbClr val="FF907A">
                  <a:alpha val="30000"/>
                </a:srgb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850392"/>
            <a:ext cx="2935224" cy="303580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cap="all" spc="700" baseline="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110000"/>
              </a:lnSpc>
            </a:pPr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8" y="5001768"/>
            <a:ext cx="2926080" cy="1490472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1600" cap="all" spc="40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EEDD729C-2F42-9729-3280-C90669970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036F8F79-3CDB-6415-DDB2-2D674522D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004" y="6455664"/>
            <a:ext cx="548640" cy="3657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7911B295-8CBE-7949-8048-EBF414619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2648" y="6455664"/>
            <a:ext cx="3227832" cy="36576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E144AFCF-5D00-4E8A-BE78-0A3382672AA6}" type="datetime2">
              <a:rPr lang="en-US" smtClean="0"/>
              <a:t>Monday, November 24, 2025</a:t>
            </a:fld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889FC6C-F243-CA40-35F8-13153EA5EBE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76700" y="0"/>
            <a:ext cx="8115300" cy="6868452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52182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0FE7F8B-D1C1-6301-75A5-2EC4374F9AF1}"/>
              </a:ext>
            </a:extLst>
          </p:cNvPr>
          <p:cNvSpPr/>
          <p:nvPr/>
        </p:nvSpPr>
        <p:spPr>
          <a:xfrm flipH="1" flipV="1">
            <a:off x="-14449" y="0"/>
            <a:ext cx="12224736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D8467A-A1B6-E7E6-CAD4-E63E0FE2CCCB}"/>
              </a:ext>
            </a:extLst>
          </p:cNvPr>
          <p:cNvSpPr/>
          <p:nvPr/>
        </p:nvSpPr>
        <p:spPr>
          <a:xfrm flipV="1">
            <a:off x="-7227" y="-5046"/>
            <a:ext cx="12217513" cy="6865568"/>
          </a:xfrm>
          <a:prstGeom prst="rect">
            <a:avLst/>
          </a:prstGeom>
          <a:gradFill>
            <a:gsLst>
              <a:gs pos="0">
                <a:srgbClr val="FF411C">
                  <a:alpha val="66000"/>
                </a:srgbClr>
              </a:gs>
              <a:gs pos="99000">
                <a:srgbClr val="962077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A9C06E7-BC9C-2F5F-5DD1-D04EB713C63D}"/>
              </a:ext>
            </a:extLst>
          </p:cNvPr>
          <p:cNvSpPr/>
          <p:nvPr/>
        </p:nvSpPr>
        <p:spPr>
          <a:xfrm rot="10800000" flipH="1" flipV="1">
            <a:off x="-25514" y="-5045"/>
            <a:ext cx="12217514" cy="6865568"/>
          </a:xfrm>
          <a:prstGeom prst="rect">
            <a:avLst/>
          </a:prstGeom>
          <a:gradFill>
            <a:gsLst>
              <a:gs pos="0">
                <a:srgbClr val="FA0036">
                  <a:alpha val="4000"/>
                </a:srgbClr>
              </a:gs>
              <a:gs pos="99000">
                <a:schemeClr val="accent2">
                  <a:alpha val="98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5261F8-8CD8-F2E0-C386-BE6A16D95BFC}"/>
              </a:ext>
            </a:extLst>
          </p:cNvPr>
          <p:cNvSpPr/>
          <p:nvPr/>
        </p:nvSpPr>
        <p:spPr>
          <a:xfrm rot="16200000" flipH="1" flipV="1">
            <a:off x="3802775" y="-3817222"/>
            <a:ext cx="4571999" cy="12206450"/>
          </a:xfrm>
          <a:prstGeom prst="rect">
            <a:avLst/>
          </a:prstGeom>
          <a:gradFill>
            <a:gsLst>
              <a:gs pos="0">
                <a:srgbClr val="D861D4">
                  <a:alpha val="0"/>
                </a:srgbClr>
              </a:gs>
              <a:gs pos="100000">
                <a:srgbClr val="FF7037">
                  <a:alpha val="66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3D4A82C-6849-A88D-6D57-833E9A7481B9}"/>
              </a:ext>
            </a:extLst>
          </p:cNvPr>
          <p:cNvSpPr/>
          <p:nvPr/>
        </p:nvSpPr>
        <p:spPr>
          <a:xfrm rot="13168948" flipH="1" flipV="1">
            <a:off x="1027160" y="609473"/>
            <a:ext cx="5005754" cy="5005754"/>
          </a:xfrm>
          <a:prstGeom prst="ellipse">
            <a:avLst/>
          </a:prstGeom>
          <a:gradFill>
            <a:gsLst>
              <a:gs pos="31000">
                <a:srgbClr val="FF907A">
                  <a:alpha val="0"/>
                </a:srgbClr>
              </a:gs>
              <a:gs pos="85000">
                <a:srgbClr val="FFBCAF">
                  <a:alpha val="2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55CA38-7F60-D664-4EC0-C54B60C02BCF}"/>
              </a:ext>
            </a:extLst>
          </p:cNvPr>
          <p:cNvSpPr/>
          <p:nvPr/>
        </p:nvSpPr>
        <p:spPr>
          <a:xfrm rot="5400000" flipV="1">
            <a:off x="-1913484" y="1896512"/>
            <a:ext cx="6860522" cy="3062447"/>
          </a:xfrm>
          <a:prstGeom prst="rect">
            <a:avLst/>
          </a:prstGeom>
          <a:gradFill>
            <a:gsLst>
              <a:gs pos="0">
                <a:srgbClr val="FA0036">
                  <a:alpha val="62000"/>
                </a:srgbClr>
              </a:gs>
              <a:gs pos="77000">
                <a:srgbClr val="FF907A">
                  <a:alpha val="16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57016" y="987552"/>
            <a:ext cx="7644384" cy="2944368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5400" cap="all" spc="700" baseline="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110000"/>
              </a:lnSpc>
            </a:pPr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38728" y="5294376"/>
            <a:ext cx="7644384" cy="1078992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cap="all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3DE8AB4-3D9C-4366-A8D9-9A4F01D11121}" type="datetime2">
              <a:rPr lang="en-US" smtClean="0"/>
              <a:t>Monday, November 24, 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4940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344B8E2B-A9B5-DCE0-5C06-E99F762397C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C38FEA-146D-53B3-36B0-5CBD8040636E}"/>
              </a:ext>
            </a:extLst>
          </p:cNvPr>
          <p:cNvSpPr/>
          <p:nvPr/>
        </p:nvSpPr>
        <p:spPr>
          <a:xfrm flipH="1">
            <a:off x="9143995" y="0"/>
            <a:ext cx="3076356" cy="6858000"/>
          </a:xfrm>
          <a:prstGeom prst="rect">
            <a:avLst/>
          </a:prstGeom>
          <a:gradFill>
            <a:gsLst>
              <a:gs pos="0">
                <a:srgbClr val="FF907A"/>
              </a:gs>
              <a:gs pos="100000">
                <a:srgbClr val="DA002F">
                  <a:alpha val="85882"/>
                </a:srgb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84D35E-A520-CA7A-97CB-6D815AB4CC5D}"/>
              </a:ext>
            </a:extLst>
          </p:cNvPr>
          <p:cNvSpPr/>
          <p:nvPr/>
        </p:nvSpPr>
        <p:spPr>
          <a:xfrm flipH="1">
            <a:off x="9143990" y="-1"/>
            <a:ext cx="3076355" cy="4572001"/>
          </a:xfrm>
          <a:prstGeom prst="rect">
            <a:avLst/>
          </a:prstGeom>
          <a:gradFill>
            <a:gsLst>
              <a:gs pos="26000">
                <a:srgbClr val="FE4A00">
                  <a:alpha val="0"/>
                </a:srgbClr>
              </a:gs>
              <a:gs pos="100000">
                <a:srgbClr val="DA002F">
                  <a:alpha val="65000"/>
                </a:srgb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5E890B-58C1-DD36-E90B-FFF0BE0CB5CB}"/>
              </a:ext>
            </a:extLst>
          </p:cNvPr>
          <p:cNvSpPr/>
          <p:nvPr/>
        </p:nvSpPr>
        <p:spPr>
          <a:xfrm rot="5400000" flipH="1">
            <a:off x="7253161" y="1890822"/>
            <a:ext cx="6858001" cy="3076355"/>
          </a:xfrm>
          <a:prstGeom prst="rect">
            <a:avLst/>
          </a:prstGeom>
          <a:gradFill>
            <a:gsLst>
              <a:gs pos="2000">
                <a:srgbClr val="9B3597"/>
              </a:gs>
              <a:gs pos="60000">
                <a:srgbClr val="D861D4">
                  <a:alpha val="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BCD52CC-E8F2-3220-AE19-8A482DD1F236}"/>
              </a:ext>
            </a:extLst>
          </p:cNvPr>
          <p:cNvSpPr/>
          <p:nvPr/>
        </p:nvSpPr>
        <p:spPr>
          <a:xfrm rot="12508972">
            <a:off x="7949750" y="1673989"/>
            <a:ext cx="3201591" cy="4397456"/>
          </a:xfrm>
          <a:custGeom>
            <a:avLst/>
            <a:gdLst>
              <a:gd name="connsiteX0" fmla="*/ 3201591 w 3201591"/>
              <a:gd name="connsiteY0" fmla="*/ 4296647 h 4397456"/>
              <a:gd name="connsiteX1" fmla="*/ 3007294 w 3201591"/>
              <a:gd name="connsiteY1" fmla="*/ 4346606 h 4397456"/>
              <a:gd name="connsiteX2" fmla="*/ 2502877 w 3201591"/>
              <a:gd name="connsiteY2" fmla="*/ 4397456 h 4397456"/>
              <a:gd name="connsiteX3" fmla="*/ 0 w 3201591"/>
              <a:gd name="connsiteY3" fmla="*/ 1894579 h 4397456"/>
              <a:gd name="connsiteX4" fmla="*/ 733076 w 3201591"/>
              <a:gd name="connsiteY4" fmla="*/ 124777 h 4397456"/>
              <a:gd name="connsiteX5" fmla="*/ 870365 w 3201591"/>
              <a:gd name="connsiteY5" fmla="*/ 0 h 4397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1591" h="4397456">
                <a:moveTo>
                  <a:pt x="3201591" y="4296647"/>
                </a:moveTo>
                <a:lnTo>
                  <a:pt x="3007294" y="4346606"/>
                </a:lnTo>
                <a:cubicBezTo>
                  <a:pt x="2844362" y="4379947"/>
                  <a:pt x="2675664" y="4397456"/>
                  <a:pt x="2502877" y="4397456"/>
                </a:cubicBezTo>
                <a:cubicBezTo>
                  <a:pt x="1120576" y="4397456"/>
                  <a:pt x="0" y="3276880"/>
                  <a:pt x="0" y="1894579"/>
                </a:cubicBezTo>
                <a:cubicBezTo>
                  <a:pt x="0" y="1203428"/>
                  <a:pt x="280144" y="577709"/>
                  <a:pt x="733076" y="124777"/>
                </a:cubicBezTo>
                <a:lnTo>
                  <a:pt x="870365" y="0"/>
                </a:lnTo>
                <a:close/>
              </a:path>
            </a:pathLst>
          </a:custGeom>
          <a:gradFill>
            <a:gsLst>
              <a:gs pos="31000">
                <a:srgbClr val="FF907A">
                  <a:alpha val="0"/>
                </a:srgbClr>
              </a:gs>
              <a:gs pos="85000">
                <a:srgbClr val="FFBCAF">
                  <a:alpha val="1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520" y="612648"/>
            <a:ext cx="7004304" cy="355701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800" cap="all" spc="550" baseline="0"/>
            </a:lvl1pPr>
          </a:lstStyle>
          <a:p>
            <a:pPr lvl="0">
              <a:lnSpc>
                <a:spcPct val="110000"/>
              </a:lnSpc>
            </a:pPr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520" y="4965192"/>
            <a:ext cx="6391656" cy="1490472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cap="all" spc="400" baseline="0">
                <a:latin typeface="+mj-lt"/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FED2F463-51E0-AB87-A5B5-6942461AD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30796B80-FA43-2B89-5F9F-72443F8E5C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54909" y="6455664"/>
            <a:ext cx="3472868" cy="3657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259F214-985C-4E7A-8724-986944FA2171}" type="datetime2">
              <a:rPr lang="en-US" smtClean="0"/>
              <a:t>Monday, November 24, 2025</a:t>
            </a:fld>
            <a:endParaRPr lang="en-US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C1096F3-B460-B6B3-0D52-AEFDD7F69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09489" y="6455664"/>
            <a:ext cx="548640" cy="3657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7249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F7CFA0-C3A1-5564-DD4B-90674874B0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E2F783-0ED7-1F0B-219A-198549E350DD}"/>
              </a:ext>
            </a:extLst>
          </p:cNvPr>
          <p:cNvSpPr/>
          <p:nvPr/>
        </p:nvSpPr>
        <p:spPr>
          <a:xfrm>
            <a:off x="-6" y="-25866"/>
            <a:ext cx="12192005" cy="4589428"/>
          </a:xfrm>
          <a:prstGeom prst="rect">
            <a:avLst/>
          </a:prstGeom>
          <a:gradFill>
            <a:gsLst>
              <a:gs pos="8000">
                <a:srgbClr val="D861D4"/>
              </a:gs>
              <a:gs pos="100000">
                <a:srgbClr val="DA002F">
                  <a:alpha val="85000"/>
                </a:srgb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F09062-D41B-0E2E-C1C0-F27562ED9597}"/>
              </a:ext>
            </a:extLst>
          </p:cNvPr>
          <p:cNvSpPr/>
          <p:nvPr/>
        </p:nvSpPr>
        <p:spPr>
          <a:xfrm rot="16200000">
            <a:off x="3805950" y="-3822495"/>
            <a:ext cx="4580101" cy="12191999"/>
          </a:xfrm>
          <a:prstGeom prst="rect">
            <a:avLst/>
          </a:prstGeom>
          <a:gradFill>
            <a:gsLst>
              <a:gs pos="0">
                <a:srgbClr val="FE4A00">
                  <a:alpha val="50000"/>
                </a:srgbClr>
              </a:gs>
              <a:gs pos="99000">
                <a:srgbClr val="A3299D"/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A6D366-64E2-13D3-2734-861E811E1F1A}"/>
              </a:ext>
            </a:extLst>
          </p:cNvPr>
          <p:cNvSpPr/>
          <p:nvPr/>
        </p:nvSpPr>
        <p:spPr>
          <a:xfrm rot="10800000">
            <a:off x="8150806" y="-25872"/>
            <a:ext cx="4041192" cy="4589427"/>
          </a:xfrm>
          <a:prstGeom prst="rect">
            <a:avLst/>
          </a:prstGeom>
          <a:gradFill>
            <a:gsLst>
              <a:gs pos="0">
                <a:srgbClr val="DA002F">
                  <a:alpha val="0"/>
                </a:srgbClr>
              </a:gs>
              <a:gs pos="84000">
                <a:srgbClr val="FF907A">
                  <a:alpha val="32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E5B9BA8-AE27-B639-DB51-7E498FA9422B}"/>
              </a:ext>
            </a:extLst>
          </p:cNvPr>
          <p:cNvSpPr/>
          <p:nvPr/>
        </p:nvSpPr>
        <p:spPr>
          <a:xfrm rot="12508972">
            <a:off x="5485611" y="-1118641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41000">
                <a:srgbClr val="FF907A">
                  <a:alpha val="0"/>
                </a:srgbClr>
              </a:gs>
              <a:gs pos="100000">
                <a:srgbClr val="FFBCAF">
                  <a:alpha val="33000"/>
                </a:srgb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520" y="585216"/>
            <a:ext cx="6858000" cy="32004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4800" cap="all" spc="550" baseline="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110000"/>
              </a:lnSpc>
            </a:pPr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520" y="4965192"/>
            <a:ext cx="6391656" cy="1490472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cap="all" spc="400" baseline="0" dirty="0">
                <a:latin typeface="+mj-lt"/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EEDD729C-2F42-9729-3280-C90669970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7911B295-8CBE-7949-8048-EBF414619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58C9C02-FCB9-44E9-9951-263455134367}" type="datetime2">
              <a:rPr lang="en-US" smtClean="0"/>
              <a:t>Monday, November 24, 2025</a:t>
            </a:fld>
            <a:endParaRPr lang="en-US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036F8F79-3CDB-6415-DDB2-2D674522D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1899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61BDDB7-A96E-2151-63B9-28A103D980D2}"/>
              </a:ext>
            </a:extLst>
          </p:cNvPr>
          <p:cNvSpPr/>
          <p:nvPr/>
        </p:nvSpPr>
        <p:spPr>
          <a:xfrm flipH="1">
            <a:off x="-7229" y="-2522"/>
            <a:ext cx="12217516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A992C5-451E-EC0E-D54A-B0AA21D57F04}"/>
              </a:ext>
            </a:extLst>
          </p:cNvPr>
          <p:cNvSpPr/>
          <p:nvPr/>
        </p:nvSpPr>
        <p:spPr>
          <a:xfrm>
            <a:off x="-7227" y="-5045"/>
            <a:ext cx="12217513" cy="6860523"/>
          </a:xfrm>
          <a:prstGeom prst="rect">
            <a:avLst/>
          </a:prstGeom>
          <a:gradFill>
            <a:gsLst>
              <a:gs pos="0">
                <a:srgbClr val="FF411C">
                  <a:alpha val="66000"/>
                </a:srgbClr>
              </a:gs>
              <a:gs pos="99000">
                <a:srgbClr val="962077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A4914C5-E872-F937-694B-9226A87D21A6}"/>
              </a:ext>
            </a:extLst>
          </p:cNvPr>
          <p:cNvSpPr/>
          <p:nvPr/>
        </p:nvSpPr>
        <p:spPr>
          <a:xfrm rot="10800000" flipH="1">
            <a:off x="7226" y="-5045"/>
            <a:ext cx="12203060" cy="6863044"/>
          </a:xfrm>
          <a:prstGeom prst="rect">
            <a:avLst/>
          </a:prstGeom>
          <a:gradFill>
            <a:gsLst>
              <a:gs pos="0">
                <a:srgbClr val="FA0036">
                  <a:alpha val="4000"/>
                </a:srgbClr>
              </a:gs>
              <a:gs pos="99000">
                <a:srgbClr val="92248E">
                  <a:alpha val="97647"/>
                </a:srgb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2BF5D5-EB9E-9501-6A32-C2BB4C8ED6A7}"/>
              </a:ext>
            </a:extLst>
          </p:cNvPr>
          <p:cNvSpPr/>
          <p:nvPr/>
        </p:nvSpPr>
        <p:spPr>
          <a:xfrm rot="5400000" flipH="1">
            <a:off x="4958529" y="-4965758"/>
            <a:ext cx="2286000" cy="12217514"/>
          </a:xfrm>
          <a:prstGeom prst="rect">
            <a:avLst/>
          </a:prstGeom>
          <a:gradFill>
            <a:gsLst>
              <a:gs pos="20000">
                <a:srgbClr val="D861D4">
                  <a:alpha val="0"/>
                </a:srgbClr>
              </a:gs>
              <a:gs pos="100000">
                <a:srgbClr val="FF7037">
                  <a:alpha val="66000"/>
                </a:srgb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0768E01-CF59-AC8E-6819-61512B528C04}"/>
              </a:ext>
            </a:extLst>
          </p:cNvPr>
          <p:cNvSpPr/>
          <p:nvPr/>
        </p:nvSpPr>
        <p:spPr>
          <a:xfrm rot="8431052" flipH="1">
            <a:off x="1403739" y="524809"/>
            <a:ext cx="5005754" cy="5005754"/>
          </a:xfrm>
          <a:prstGeom prst="ellipse">
            <a:avLst/>
          </a:prstGeom>
          <a:gradFill>
            <a:gsLst>
              <a:gs pos="31000">
                <a:srgbClr val="FF907A">
                  <a:alpha val="0"/>
                </a:srgbClr>
              </a:gs>
              <a:gs pos="85000">
                <a:srgbClr val="FFBCAF">
                  <a:alpha val="2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86865A1-AC73-67A9-BC14-E75D3F26BDE9}"/>
              </a:ext>
            </a:extLst>
          </p:cNvPr>
          <p:cNvSpPr/>
          <p:nvPr/>
        </p:nvSpPr>
        <p:spPr>
          <a:xfrm rot="16200000">
            <a:off x="-1913484" y="1896512"/>
            <a:ext cx="6860522" cy="3062447"/>
          </a:xfrm>
          <a:prstGeom prst="rect">
            <a:avLst/>
          </a:prstGeom>
          <a:gradFill>
            <a:gsLst>
              <a:gs pos="0">
                <a:srgbClr val="FA0036">
                  <a:alpha val="31000"/>
                </a:srgbClr>
              </a:gs>
              <a:gs pos="43000">
                <a:srgbClr val="FF907A">
                  <a:alpha val="16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92EA34-13CC-54C1-DE3D-4F1D5D55C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0" y="2807208"/>
            <a:ext cx="7644384" cy="3346704"/>
          </a:xfrm>
        </p:spPr>
        <p:txBody>
          <a:bodyPr anchor="t">
            <a:normAutofit/>
          </a:bodyPr>
          <a:lstStyle>
            <a:lvl1pPr>
              <a:lnSpc>
                <a:spcPct val="110000"/>
              </a:lnSpc>
              <a:defRPr sz="5400" cap="all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1849E7-8E94-3B02-239C-AAB481596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845713-EE4C-7615-B812-531C14CF0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A3F06B-6751-4328-A64C-7E682DA41140}" type="datetime2">
              <a:rPr lang="en-US" smtClean="0"/>
              <a:t>Monday, November 24, 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44BD7-C050-D052-8408-65ADAAF67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145AC3-CC88-4C8A-A6CE-8D44921B6A23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0879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2E3211F5-0F92-9768-CA9E-42BD20D242AD}"/>
              </a:ext>
            </a:extLst>
          </p:cNvPr>
          <p:cNvSpPr/>
          <p:nvPr/>
        </p:nvSpPr>
        <p:spPr>
          <a:xfrm rot="10800000" flipH="1">
            <a:off x="0" y="6410026"/>
            <a:ext cx="12192000" cy="448056"/>
          </a:xfrm>
          <a:prstGeom prst="rect">
            <a:avLst/>
          </a:prstGeom>
          <a:gradFill>
            <a:gsLst>
              <a:gs pos="62000">
                <a:srgbClr val="FE4A00">
                  <a:alpha val="66667"/>
                </a:srgbClr>
              </a:gs>
              <a:gs pos="100000">
                <a:srgbClr val="DA002F">
                  <a:alpha val="84706"/>
                </a:srgb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6965722-DE3B-A05F-AE94-E31AF26EBF9D}"/>
              </a:ext>
            </a:extLst>
          </p:cNvPr>
          <p:cNvSpPr/>
          <p:nvPr/>
        </p:nvSpPr>
        <p:spPr>
          <a:xfrm flipH="1">
            <a:off x="4076700" y="6409937"/>
            <a:ext cx="8115298" cy="448063"/>
          </a:xfrm>
          <a:prstGeom prst="rect">
            <a:avLst/>
          </a:prstGeom>
          <a:gradFill>
            <a:gsLst>
              <a:gs pos="9000">
                <a:srgbClr val="E349BB">
                  <a:alpha val="61961"/>
                </a:srgbClr>
              </a:gs>
              <a:gs pos="99000">
                <a:srgbClr val="92248E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272" y="347472"/>
            <a:ext cx="9985248" cy="13258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3272" y="1837944"/>
            <a:ext cx="9985248" cy="4352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581912" y="1682496"/>
            <a:ext cx="3557016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22008" y="6455664"/>
            <a:ext cx="4672584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chemeClr val="bg1"/>
                </a:solidFill>
              </a:defRPr>
            </a:lvl1pPr>
          </a:lstStyle>
          <a:p>
            <a:fld id="{7FA31CB7-48AA-4691-B614-160E906C518A}" type="datetime2">
              <a:rPr lang="en-US" smtClean="0"/>
              <a:t>Monday, November 24, 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6304" y="6455664"/>
            <a:ext cx="54864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spc="200" baseline="0"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679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  <p:sldLayoutId id="2147483873" r:id="rId12"/>
    <p:sldLayoutId id="2147483874" r:id="rId13"/>
    <p:sldLayoutId id="2147483875" r:id="rId14"/>
    <p:sldLayoutId id="2147483876" r:id="rId15"/>
    <p:sldLayoutId id="2147483877" r:id="rId16"/>
    <p:sldLayoutId id="2147483878" r:id="rId17"/>
    <p:sldLayoutId id="2147483879" r:id="rId18"/>
    <p:sldLayoutId id="2147483880" r:id="rId19"/>
    <p:sldLayoutId id="2147483881" r:id="rId20"/>
    <p:sldLayoutId id="2147483882" r:id="rId21"/>
    <p:sldLayoutId id="2147483883" r:id="rId22"/>
    <p:sldLayoutId id="2147483884" r:id="rId23"/>
    <p:sldLayoutId id="2147483885" r:id="rId24"/>
    <p:sldLayoutId id="2147483886" r:id="rId25"/>
    <p:sldLayoutId id="2147483887" r:id="rId26"/>
    <p:sldLayoutId id="2147483888" r:id="rId27"/>
    <p:sldLayoutId id="2147483889" r:id="rId28"/>
    <p:sldLayoutId id="2147483890" r:id="rId29"/>
    <p:sldLayoutId id="2147483891" r:id="rId30"/>
    <p:sldLayoutId id="2147483892" r:id="rId31"/>
    <p:sldLayoutId id="2147483861" r:id="rId32"/>
    <p:sldLayoutId id="2147483893" r:id="rId33"/>
    <p:sldLayoutId id="2147483894" r:id="rId34"/>
    <p:sldLayoutId id="2147483895" r:id="rId35"/>
    <p:sldLayoutId id="2147483896" r:id="rId36"/>
    <p:sldLayoutId id="2147483897" r:id="rId37"/>
    <p:sldLayoutId id="2147483898" r:id="rId38"/>
    <p:sldLayoutId id="2147483899" r:id="rId39"/>
    <p:sldLayoutId id="2147483907" r:id="rId40"/>
    <p:sldLayoutId id="2147483900" r:id="rId41"/>
    <p:sldLayoutId id="2147483901" r:id="rId42"/>
    <p:sldLayoutId id="2147483902" r:id="rId43"/>
    <p:sldLayoutId id="2147483903" r:id="rId44"/>
    <p:sldLayoutId id="2147483904" r:id="rId45"/>
    <p:sldLayoutId id="2147483905" r:id="rId46"/>
    <p:sldLayoutId id="2147483906" r:id="rId47"/>
    <p:sldLayoutId id="2147483860" r:id="rId4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noticias.juridicas.com/base_datos/Vacatio/v0-cc.l4t16.html#a1902" TargetMode="Externa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757915-FA18-2919-1941-8C545FE811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87568" y="1270534"/>
            <a:ext cx="6504432" cy="3164305"/>
          </a:xfrm>
        </p:spPr>
        <p:txBody>
          <a:bodyPr anchor="b">
            <a:normAutofit/>
          </a:bodyPr>
          <a:lstStyle/>
          <a:p>
            <a:r>
              <a:rPr lang="es-ES" dirty="0"/>
              <a:t>RESPONSABILIDAD</a:t>
            </a:r>
            <a:br>
              <a:rPr lang="es-ES" dirty="0"/>
            </a:br>
            <a:r>
              <a:rPr lang="es-ES" dirty="0"/>
              <a:t>civil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E9C1EE1-CB76-AC4F-7F0D-DC83FDD4A9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87568" y="4974336"/>
            <a:ext cx="5715000" cy="1481328"/>
          </a:xfrm>
        </p:spPr>
        <p:txBody>
          <a:bodyPr anchor="ctr">
            <a:normAutofit/>
          </a:bodyPr>
          <a:lstStyle/>
          <a:p>
            <a:r>
              <a:rPr lang="es-ES" dirty="0"/>
              <a:t>24 de noviembre 2025</a:t>
            </a:r>
          </a:p>
          <a:p>
            <a:r>
              <a:rPr lang="es-ES" dirty="0"/>
              <a:t>                PATRICIA VERDES</a:t>
            </a:r>
          </a:p>
          <a:p>
            <a:r>
              <a:rPr lang="es-ES" dirty="0"/>
              <a:t>                    ABOGADA</a:t>
            </a:r>
          </a:p>
        </p:txBody>
      </p:sp>
      <p:pic>
        <p:nvPicPr>
          <p:cNvPr id="5" name="Marcador de posición de imagen 4" descr="Celebración del festival Holi">
            <a:extLst>
              <a:ext uri="{FF2B5EF4-FFF2-40B4-BE49-F238E27FC236}">
                <a16:creationId xmlns:a16="http://schemas.microsoft.com/office/drawing/2014/main" id="{E2BC6F62-86AF-653C-89C5-8A605F92B14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3" r="25383"/>
          <a:stretch>
            <a:fillRect/>
          </a:stretch>
        </p:blipFill>
        <p:spPr>
          <a:xfrm>
            <a:off x="0" y="0"/>
            <a:ext cx="5067300" cy="6858000"/>
          </a:xfrm>
        </p:spPr>
      </p:pic>
    </p:spTree>
    <p:extLst>
      <p:ext uri="{BB962C8B-B14F-4D97-AF65-F5344CB8AC3E}">
        <p14:creationId xmlns:p14="http://schemas.microsoft.com/office/powerpoint/2010/main" val="4099253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3E4762-6A52-E77A-5DC0-EF730AF34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04088"/>
            <a:ext cx="2916936" cy="2916936"/>
          </a:xfrm>
        </p:spPr>
        <p:txBody>
          <a:bodyPr anchor="t">
            <a:normAutofit/>
          </a:bodyPr>
          <a:lstStyle/>
          <a:p>
            <a:br>
              <a:rPr lang="es-ES" dirty="0"/>
            </a:br>
            <a:br>
              <a:rPr lang="es-ES" dirty="0"/>
            </a:br>
            <a:br>
              <a:rPr lang="es-ES" dirty="0"/>
            </a:br>
            <a:br>
              <a:rPr lang="es-ES" dirty="0"/>
            </a:br>
            <a:r>
              <a:rPr lang="es-ES" dirty="0"/>
              <a:t>TIPOS DE </a:t>
            </a:r>
            <a:br>
              <a:rPr lang="es-ES" dirty="0"/>
            </a:br>
            <a:r>
              <a:rPr lang="es-ES" dirty="0"/>
              <a:t>DAÑOS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23A9406B-90C5-DF1C-2008-0A341A2F9053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4945759"/>
              </p:ext>
            </p:extLst>
          </p:nvPr>
        </p:nvGraphicFramePr>
        <p:xfrm>
          <a:off x="4588626" y="704088"/>
          <a:ext cx="7132320" cy="557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35778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86B7B48F-6E03-111F-2C2E-86C45E7134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 </a:t>
            </a: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A16D469D-3ACA-9E2B-7183-A77587D8C4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520" y="612648"/>
            <a:ext cx="6720840" cy="804672"/>
          </a:xfrm>
        </p:spPr>
        <p:txBody>
          <a:bodyPr>
            <a:normAutofit fontScale="90000"/>
          </a:bodyPr>
          <a:lstStyle/>
          <a:p>
            <a:r>
              <a:rPr lang="es-ES" b="0" dirty="0"/>
              <a:t>NORMATIVA BASICA</a:t>
            </a:r>
            <a:br>
              <a:rPr lang="es-ES" b="0" dirty="0"/>
            </a:br>
            <a:br>
              <a:rPr lang="es-ES" b="0" dirty="0"/>
            </a:br>
            <a:br>
              <a:rPr lang="es-ES" b="0" dirty="0"/>
            </a:br>
            <a:r>
              <a:rPr lang="es-ES" b="0" dirty="0"/>
              <a:t>PENAL : Art 61 LORPM</a:t>
            </a:r>
            <a:br>
              <a:rPr lang="es-ES" b="0" dirty="0"/>
            </a:br>
            <a:br>
              <a:rPr lang="es-ES" b="0" dirty="0"/>
            </a:br>
            <a:r>
              <a:rPr lang="es-ES" b="0" dirty="0"/>
              <a:t>civil : art 1903 c.c.</a:t>
            </a:r>
            <a:br>
              <a:rPr lang="es-ES" b="0" dirty="0"/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51650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927FCD-6643-EB8A-4E78-CAE9D9D9D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 ART. 61.3 LORPM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C78E535-04FB-4BD0-1487-60129F58C6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.</a:t>
            </a:r>
          </a:p>
          <a:p>
            <a:r>
              <a:rPr lang="es-ES" sz="2400" dirty="0"/>
              <a:t>3. Cuando el responsable de los hechos cometidos sea un menor de dieciocho años, responderán solidariamente con él de los daños y perjuicios causados sus padres, tutores, acogedores y guardadores legales o de hecho, por este orden. Cuando éstos no hubieren favorecido la conducta del menor con dolo o negligencia grave, su responsabilidad podrá ser moderada por el Juez según los casos.</a:t>
            </a:r>
          </a:p>
          <a:p>
            <a:r>
              <a:rPr lang="es-ES" sz="2400" dirty="0"/>
              <a:t>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68482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BAD759-A219-283C-DC84-9471B5B0F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ART. 1903</a:t>
            </a:r>
            <a:br>
              <a:rPr lang="es-ES" dirty="0"/>
            </a:br>
            <a:br>
              <a:rPr lang="es-ES" dirty="0"/>
            </a:br>
            <a:br>
              <a:rPr lang="es-ES" dirty="0"/>
            </a:br>
            <a:r>
              <a:rPr lang="es-ES" dirty="0"/>
              <a:t>CODIGO CIVIL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0659C6-E7CB-9DF1-5C07-6445AFE86A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017520" y="228600"/>
            <a:ext cx="8703426" cy="6053328"/>
          </a:xfrm>
        </p:spPr>
        <p:txBody>
          <a:bodyPr>
            <a:normAutofit fontScale="92500" lnSpcReduction="20000"/>
          </a:bodyPr>
          <a:lstStyle/>
          <a:p>
            <a:r>
              <a:rPr lang="es-ES" b="1" dirty="0"/>
              <a:t>.</a:t>
            </a:r>
            <a:endParaRPr lang="es-ES" dirty="0"/>
          </a:p>
          <a:p>
            <a:r>
              <a:rPr lang="es-ES" sz="2100" dirty="0"/>
              <a:t>La obligación que impone el </a:t>
            </a:r>
            <a:r>
              <a:rPr lang="es-ES" sz="2100" dirty="0">
                <a:hlinkClick r:id="rId2"/>
              </a:rPr>
              <a:t>artículo anterior</a:t>
            </a:r>
            <a:r>
              <a:rPr lang="es-ES" sz="2100" dirty="0"/>
              <a:t> es exigible, no sólo por los actos u omisiones propios, sino por los de aquellas personas de quienes se debe responder.</a:t>
            </a:r>
          </a:p>
          <a:p>
            <a:r>
              <a:rPr lang="es-ES" sz="2100" dirty="0"/>
              <a:t>Los padres son responsables de los daños causados por los hijos que se encuentren bajo su guarda.</a:t>
            </a:r>
          </a:p>
          <a:p>
            <a:r>
              <a:rPr lang="es-ES" sz="2100" dirty="0"/>
              <a:t>Los tutores lo son de los perjuicios causados por los menores o incapacitados que están bajo su autoridad y habitan en su compañía.</a:t>
            </a:r>
          </a:p>
          <a:p>
            <a:r>
              <a:rPr lang="es-ES" sz="2100" dirty="0"/>
              <a:t>………………………………..</a:t>
            </a:r>
          </a:p>
          <a:p>
            <a:r>
              <a:rPr lang="es-ES" sz="2100" dirty="0"/>
              <a:t>Las personas o entidades que sean titulares de un Centro docente de enseñanza no superior responderán por los daños y perjuicios que causen sus alumnos menores de edad durante los períodos de tiempo en que los mismos se hallen bajo el control o vigilancia del profesorado del Centro, desarrollando actividades escolares o extraescolares y complementarias.</a:t>
            </a:r>
          </a:p>
          <a:p>
            <a:r>
              <a:rPr lang="es-ES" sz="2100" dirty="0"/>
              <a:t>La responsabilidad de que trata este artículo cesará cuando las personas en él mencionadas prueben que emplearon toda la diligencia de un buen padre de familia para prevenir el daño.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59750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16A75A-89FC-18E8-4771-E94C2F891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04088"/>
            <a:ext cx="2895292" cy="1581912"/>
          </a:xfrm>
        </p:spPr>
        <p:txBody>
          <a:bodyPr anchor="t">
            <a:normAutofit/>
          </a:bodyPr>
          <a:lstStyle/>
          <a:p>
            <a:r>
              <a:rPr lang="es-ES" sz="2200"/>
              <a:t>RESPONSABILIDAD DEL MENOR EN EL PERJUICIO</a:t>
            </a:r>
            <a:br>
              <a:rPr lang="es-ES" sz="2200"/>
            </a:br>
            <a:endParaRPr lang="es-ES" sz="220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B712B462-8E12-0674-6298-CE3D5263092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31520" y="2368296"/>
            <a:ext cx="2788920" cy="3429000"/>
          </a:xfrm>
        </p:spPr>
        <p:txBody>
          <a:bodyPr/>
          <a:lstStyle/>
          <a:p>
            <a:endParaRPr lang="es-ES"/>
          </a:p>
        </p:txBody>
      </p:sp>
      <p:graphicFrame>
        <p:nvGraphicFramePr>
          <p:cNvPr id="7" name="Marcador de contenido 2">
            <a:extLst>
              <a:ext uri="{FF2B5EF4-FFF2-40B4-BE49-F238E27FC236}">
                <a16:creationId xmlns:a16="http://schemas.microsoft.com/office/drawing/2014/main" id="{D161430B-7A6B-8D40-75A4-ED1F1676D619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754051514"/>
              </p:ex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GraphicFramePr>
        <p:xfrm>
          <a:off x="4475988" y="1595628"/>
          <a:ext cx="7411212" cy="5605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3750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C8CF3C-61D9-C4B2-D849-3487CF595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QUIEN RESPONDE DE LOS PERJUICIOS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452B328-E436-04A0-49A5-326FAD74E8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DELITO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910DA9E-4E3E-C789-B0CF-C2709381CA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/>
              <a:t>PROGENITORES CON LA PATRIA POTESTAD</a:t>
            </a:r>
          </a:p>
          <a:p>
            <a:endParaRPr lang="es-ES" dirty="0"/>
          </a:p>
          <a:p>
            <a:endParaRPr lang="es-ES" dirty="0"/>
          </a:p>
          <a:p>
            <a:r>
              <a:rPr lang="es-ES" dirty="0"/>
              <a:t>TUTORES  Y ACOGEDORES: ENTIDAD PUBLICA</a:t>
            </a:r>
          </a:p>
          <a:p>
            <a:endParaRPr lang="es-ES" dirty="0"/>
          </a:p>
          <a:p>
            <a:r>
              <a:rPr lang="es-ES" dirty="0"/>
              <a:t>GUADADORES LEGALES O DE HECHO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22D2330-7FD1-4E25-270E-979654AAFE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ES" dirty="0"/>
              <a:t>NO DELITO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E9BB1525-B005-1AB7-77B3-D5F3E687D60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ES" dirty="0"/>
              <a:t>LOS PROGENITORES NO PRIVADOS DE LA PATRIA POTESTAD</a:t>
            </a:r>
          </a:p>
          <a:p>
            <a:endParaRPr lang="es-ES" dirty="0"/>
          </a:p>
          <a:p>
            <a:r>
              <a:rPr lang="es-ES" dirty="0"/>
              <a:t>TUTORES:    VARIOS (PERSONAL</a:t>
            </a:r>
          </a:p>
          <a:p>
            <a:r>
              <a:rPr lang="es-ES" dirty="0"/>
              <a:t>                       INSTITUICIONAL ( ENTIDAD</a:t>
            </a:r>
          </a:p>
          <a:p>
            <a:r>
              <a:rPr lang="es-ES" dirty="0"/>
              <a:t>                                                         PUBLICA)</a:t>
            </a:r>
          </a:p>
          <a:p>
            <a:endParaRPr lang="es-ES" dirty="0"/>
          </a:p>
          <a:p>
            <a:r>
              <a:rPr lang="es-ES" dirty="0"/>
              <a:t>CENTRO DOCENTE</a:t>
            </a:r>
          </a:p>
        </p:txBody>
      </p:sp>
    </p:spTree>
    <p:extLst>
      <p:ext uri="{BB962C8B-B14F-4D97-AF65-F5344CB8AC3E}">
        <p14:creationId xmlns:p14="http://schemas.microsoft.com/office/powerpoint/2010/main" val="630727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BECF4D-792E-C114-E743-A9857FED00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57016" y="987552"/>
            <a:ext cx="7644384" cy="2944368"/>
          </a:xfrm>
        </p:spPr>
        <p:txBody>
          <a:bodyPr anchor="b">
            <a:normAutofit/>
          </a:bodyPr>
          <a:lstStyle/>
          <a:p>
            <a:r>
              <a:rPr lang="es-ES" dirty="0"/>
              <a:t>MENORES EN ACOGIMIENTO FAMILIAR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49DB08-9802-022C-F01E-D0F013E87E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38728" y="5294376"/>
            <a:ext cx="7644384" cy="1078992"/>
          </a:xfrm>
        </p:spPr>
        <p:txBody>
          <a:bodyPr anchor="ctr">
            <a:normAutofit/>
          </a:bodyPr>
          <a:lstStyle/>
          <a:p>
            <a:r>
              <a:rPr lang="es-ES" dirty="0"/>
              <a:t>URGENTE, TEMPORAL O PERMANENTE</a:t>
            </a:r>
          </a:p>
        </p:txBody>
      </p:sp>
    </p:spTree>
    <p:extLst>
      <p:ext uri="{BB962C8B-B14F-4D97-AF65-F5344CB8AC3E}">
        <p14:creationId xmlns:p14="http://schemas.microsoft.com/office/powerpoint/2010/main" val="3484394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B2163C-CE68-B7F9-B5AC-70D1B5F12D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520" y="585216"/>
            <a:ext cx="6858000" cy="3200400"/>
          </a:xfrm>
        </p:spPr>
        <p:txBody>
          <a:bodyPr anchor="b">
            <a:normAutofit/>
          </a:bodyPr>
          <a:lstStyle/>
          <a:p>
            <a:r>
              <a:rPr lang="es-ES" sz="3700"/>
              <a:t>LA TUTELA RESIDE EN LA ADMINISTRACION QUE SERA RESPONSABLE DE LOS DAÑOS QUE CAUSE EL MENOR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EED4AC2-C1CB-868E-4F45-598EE53A3F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520" y="4965192"/>
            <a:ext cx="6391656" cy="1490472"/>
          </a:xfrm>
        </p:spPr>
        <p:txBody>
          <a:bodyPr anchor="ctr">
            <a:normAutofit/>
          </a:bodyPr>
          <a:lstStyle/>
          <a:p>
            <a:r>
              <a:rPr lang="es-ES" dirty="0"/>
              <a:t>DOCUMENTO ANEXO DEL ART.20.3 </a:t>
            </a:r>
            <a:r>
              <a:rPr lang="es-ES" dirty="0" err="1"/>
              <a:t>lopjm</a:t>
            </a:r>
            <a:r>
              <a:rPr lang="es-ES"/>
              <a:t> : SISTEMA DE COBERTURA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94146821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">
  <a:themeElements>
    <a:clrScheme name="GradientRise">
      <a:dk1>
        <a:sysClr val="windowText" lastClr="000000"/>
      </a:dk1>
      <a:lt1>
        <a:srgbClr val="FFFFFF"/>
      </a:lt1>
      <a:dk2>
        <a:srgbClr val="3C0F3A"/>
      </a:dk2>
      <a:lt2>
        <a:srgbClr val="F1F2F2"/>
      </a:lt2>
      <a:accent1>
        <a:srgbClr val="A6025C"/>
      </a:accent1>
      <a:accent2>
        <a:srgbClr val="92248E"/>
      </a:accent2>
      <a:accent3>
        <a:srgbClr val="DE95C4"/>
      </a:accent3>
      <a:accent4>
        <a:srgbClr val="FE4A00"/>
      </a:accent4>
      <a:accent5>
        <a:srgbClr val="DA002F"/>
      </a:accent5>
      <a:accent6>
        <a:srgbClr val="FF907A"/>
      </a:accent6>
      <a:hlink>
        <a:srgbClr val="CA71E4"/>
      </a:hlink>
      <a:folHlink>
        <a:srgbClr val="E45E49"/>
      </a:folHlink>
    </a:clrScheme>
    <a:fontScheme name="Custom 3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" id="{FF74CFCA-15A8-4A19-8791-A4B07AC19AED}" vid="{4F1DA30D-FBF7-47F9-8AB5-ACED5332D3E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404</Words>
  <Application>Microsoft Office PowerPoint</Application>
  <PresentationFormat>Panorámica</PresentationFormat>
  <Paragraphs>57</Paragraphs>
  <Slides>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Aptos</vt:lpstr>
      <vt:lpstr>Arial</vt:lpstr>
      <vt:lpstr>Avenir Next LT Pro</vt:lpstr>
      <vt:lpstr>Avenir Next LT Pro Light</vt:lpstr>
      <vt:lpstr>Neue Haas Grotesk Text Pro</vt:lpstr>
      <vt:lpstr>GradientRise</vt:lpstr>
      <vt:lpstr>RESPONSABILIDAD civil </vt:lpstr>
      <vt:lpstr>    TIPOS DE  DAÑOS</vt:lpstr>
      <vt:lpstr>NORMATIVA BASICA   PENAL : Art 61 LORPM  civil : art 1903 c.c. </vt:lpstr>
      <vt:lpstr> ART. 61.3 LORPM</vt:lpstr>
      <vt:lpstr>ART. 1903   CODIGO CIVIL</vt:lpstr>
      <vt:lpstr>RESPONSABILIDAD DEL MENOR EN EL PERJUICIO </vt:lpstr>
      <vt:lpstr>QUIEN RESPONDE DE LOS PERJUICIOS</vt:lpstr>
      <vt:lpstr>MENORES EN ACOGIMIENTO FAMILIAR</vt:lpstr>
      <vt:lpstr>LA TUTELA RESIDE EN LA ADMINISTRACION QUE SERA RESPONSABLE DE LOS DAÑOS QUE CAUSE EL MENOR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Patricia Verdes</dc:creator>
  <cp:lastModifiedBy>Patricia Verdes</cp:lastModifiedBy>
  <cp:revision>1</cp:revision>
  <dcterms:created xsi:type="dcterms:W3CDTF">2025-11-24T06:15:54Z</dcterms:created>
  <dcterms:modified xsi:type="dcterms:W3CDTF">2025-11-24T07:18:50Z</dcterms:modified>
</cp:coreProperties>
</file>